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778" r:id="rId2"/>
  </p:sldMasterIdLst>
  <p:notesMasterIdLst>
    <p:notesMasterId r:id="rId24"/>
  </p:notesMasterIdLst>
  <p:sldIdLst>
    <p:sldId id="256" r:id="rId3"/>
    <p:sldId id="257" r:id="rId4"/>
    <p:sldId id="2007577455" r:id="rId5"/>
    <p:sldId id="2007577456" r:id="rId6"/>
    <p:sldId id="2007577540" r:id="rId7"/>
    <p:sldId id="2007577545" r:id="rId8"/>
    <p:sldId id="2007577546" r:id="rId9"/>
    <p:sldId id="2007577547" r:id="rId10"/>
    <p:sldId id="2007577549" r:id="rId11"/>
    <p:sldId id="2007577572" r:id="rId12"/>
    <p:sldId id="2007577565" r:id="rId13"/>
    <p:sldId id="2007577566" r:id="rId14"/>
    <p:sldId id="2007577568" r:id="rId15"/>
    <p:sldId id="2007577573" r:id="rId16"/>
    <p:sldId id="2007577543" r:id="rId17"/>
    <p:sldId id="2007577550" r:id="rId18"/>
    <p:sldId id="2007577571" r:id="rId19"/>
    <p:sldId id="2007577551" r:id="rId20"/>
    <p:sldId id="2007577544" r:id="rId21"/>
    <p:sldId id="2007577569" r:id="rId22"/>
    <p:sldId id="2007577562" r:id="rId23"/>
  </p:sldIdLst>
  <p:sldSz cx="12192000" cy="6858000"/>
  <p:notesSz cx="6858000" cy="9144000"/>
  <p:embeddedFontLst>
    <p:embeddedFont>
      <p:font typeface="等线" panose="02010600030101010101" pitchFamily="2" charset="-122"/>
      <p:regular r:id="rId25"/>
      <p:bold r:id="rId26"/>
    </p:embeddedFont>
    <p:embeddedFont>
      <p:font typeface="等线 Light" panose="02010600030101010101" pitchFamily="2" charset="-122"/>
      <p:regular r:id="rId27"/>
    </p:embeddedFont>
    <p:embeddedFont>
      <p:font typeface="三极极黑简体" panose="02010600030101010101" charset="-122"/>
      <p:regular r:id="rId28"/>
    </p:embeddedFont>
    <p:embeddedFont>
      <p:font typeface="字魂37号-波纹乖乖体" panose="02000000000000000000" charset="-122"/>
      <p:regular r:id="rId29"/>
    </p:embeddedFont>
    <p:embeddedFont>
      <p:font typeface="字魂59号-创粗黑" panose="02010600030101010101" charset="-122"/>
      <p:regular r:id="rId30"/>
    </p:embeddedFont>
    <p:embeddedFont>
      <p:font typeface="字魂70号-灵悦黑体" panose="02010600030101010101" charset="-122"/>
      <p:regular r:id="rId31"/>
    </p:embeddedFont>
    <p:embeddedFont>
      <p:font typeface="Abadi" panose="020B0604020104020204" pitchFamily="34" charset="0"/>
      <p:regular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Lato Regular" panose="020F0502020204030203" pitchFamily="34" charset="0"/>
      <p:regular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1" autoAdjust="0"/>
    <p:restoredTop sz="89988" autoAdjust="0"/>
  </p:normalViewPr>
  <p:slideViewPr>
    <p:cSldViewPr snapToGrid="0">
      <p:cViewPr varScale="1">
        <p:scale>
          <a:sx n="104" d="100"/>
          <a:sy n="104" d="100"/>
        </p:scale>
        <p:origin x="738"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D6964A-C68D-4758-9077-1CCF687A9BC4}" type="datetimeFigureOut">
              <a:rPr lang="zh-CN" altLang="en-US" smtClean="0"/>
              <a:t>2020/1/5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E3DA5-C785-493D-AE1D-B37932BFB8DB}" type="slidenum">
              <a:rPr lang="zh-CN" altLang="en-US" smtClean="0"/>
              <a:t>‹#›</a:t>
            </a:fld>
            <a:endParaRPr lang="zh-CN" altLang="en-US"/>
          </a:p>
        </p:txBody>
      </p:sp>
    </p:spTree>
    <p:extLst>
      <p:ext uri="{BB962C8B-B14F-4D97-AF65-F5344CB8AC3E}">
        <p14:creationId xmlns:p14="http://schemas.microsoft.com/office/powerpoint/2010/main" val="3399594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0E3DA5-C785-493D-AE1D-B37932BFB8DB}" type="slidenum">
              <a:rPr lang="zh-CN" altLang="en-US" smtClean="0"/>
              <a:t>1</a:t>
            </a:fld>
            <a:endParaRPr lang="zh-CN" altLang="en-US"/>
          </a:p>
        </p:txBody>
      </p:sp>
    </p:spTree>
    <p:extLst>
      <p:ext uri="{BB962C8B-B14F-4D97-AF65-F5344CB8AC3E}">
        <p14:creationId xmlns:p14="http://schemas.microsoft.com/office/powerpoint/2010/main" val="3082486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10</a:t>
            </a:fld>
            <a:endParaRPr lang="zh-CN" altLang="en-US"/>
          </a:p>
        </p:txBody>
      </p:sp>
    </p:spTree>
    <p:extLst>
      <p:ext uri="{BB962C8B-B14F-4D97-AF65-F5344CB8AC3E}">
        <p14:creationId xmlns:p14="http://schemas.microsoft.com/office/powerpoint/2010/main" val="144359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11</a:t>
            </a:fld>
            <a:endParaRPr lang="zh-CN" altLang="en-US"/>
          </a:p>
        </p:txBody>
      </p:sp>
    </p:spTree>
    <p:extLst>
      <p:ext uri="{BB962C8B-B14F-4D97-AF65-F5344CB8AC3E}">
        <p14:creationId xmlns:p14="http://schemas.microsoft.com/office/powerpoint/2010/main" val="3479272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12</a:t>
            </a:fld>
            <a:endParaRPr lang="zh-CN" altLang="en-US"/>
          </a:p>
        </p:txBody>
      </p:sp>
    </p:spTree>
    <p:extLst>
      <p:ext uri="{BB962C8B-B14F-4D97-AF65-F5344CB8AC3E}">
        <p14:creationId xmlns:p14="http://schemas.microsoft.com/office/powerpoint/2010/main" val="1532154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13</a:t>
            </a:fld>
            <a:endParaRPr lang="zh-CN" altLang="en-US"/>
          </a:p>
        </p:txBody>
      </p:sp>
    </p:spTree>
    <p:extLst>
      <p:ext uri="{BB962C8B-B14F-4D97-AF65-F5344CB8AC3E}">
        <p14:creationId xmlns:p14="http://schemas.microsoft.com/office/powerpoint/2010/main" val="1556321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14</a:t>
            </a:fld>
            <a:endParaRPr lang="zh-CN" altLang="en-US"/>
          </a:p>
        </p:txBody>
      </p:sp>
    </p:spTree>
    <p:extLst>
      <p:ext uri="{BB962C8B-B14F-4D97-AF65-F5344CB8AC3E}">
        <p14:creationId xmlns:p14="http://schemas.microsoft.com/office/powerpoint/2010/main" val="2064625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15</a:t>
            </a:fld>
            <a:endParaRPr lang="zh-CN" altLang="en-US"/>
          </a:p>
        </p:txBody>
      </p:sp>
    </p:spTree>
    <p:extLst>
      <p:ext uri="{BB962C8B-B14F-4D97-AF65-F5344CB8AC3E}">
        <p14:creationId xmlns:p14="http://schemas.microsoft.com/office/powerpoint/2010/main" val="2524641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16</a:t>
            </a:fld>
            <a:endParaRPr lang="zh-CN" altLang="en-US"/>
          </a:p>
        </p:txBody>
      </p:sp>
    </p:spTree>
    <p:extLst>
      <p:ext uri="{BB962C8B-B14F-4D97-AF65-F5344CB8AC3E}">
        <p14:creationId xmlns:p14="http://schemas.microsoft.com/office/powerpoint/2010/main" val="2320802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17</a:t>
            </a:fld>
            <a:endParaRPr lang="zh-CN" altLang="en-US"/>
          </a:p>
        </p:txBody>
      </p:sp>
    </p:spTree>
    <p:extLst>
      <p:ext uri="{BB962C8B-B14F-4D97-AF65-F5344CB8AC3E}">
        <p14:creationId xmlns:p14="http://schemas.microsoft.com/office/powerpoint/2010/main" val="3616792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18</a:t>
            </a:fld>
            <a:endParaRPr lang="zh-CN" altLang="en-US"/>
          </a:p>
        </p:txBody>
      </p:sp>
    </p:spTree>
    <p:extLst>
      <p:ext uri="{BB962C8B-B14F-4D97-AF65-F5344CB8AC3E}">
        <p14:creationId xmlns:p14="http://schemas.microsoft.com/office/powerpoint/2010/main" val="1634333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19</a:t>
            </a:fld>
            <a:endParaRPr lang="zh-CN" altLang="en-US"/>
          </a:p>
        </p:txBody>
      </p:sp>
    </p:spTree>
    <p:extLst>
      <p:ext uri="{BB962C8B-B14F-4D97-AF65-F5344CB8AC3E}">
        <p14:creationId xmlns:p14="http://schemas.microsoft.com/office/powerpoint/2010/main" val="169469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2</a:t>
            </a:fld>
            <a:endParaRPr lang="zh-CN" altLang="en-US"/>
          </a:p>
        </p:txBody>
      </p:sp>
    </p:spTree>
    <p:extLst>
      <p:ext uri="{BB962C8B-B14F-4D97-AF65-F5344CB8AC3E}">
        <p14:creationId xmlns:p14="http://schemas.microsoft.com/office/powerpoint/2010/main" val="718951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20</a:t>
            </a:fld>
            <a:endParaRPr lang="zh-CN" altLang="en-US"/>
          </a:p>
        </p:txBody>
      </p:sp>
    </p:spTree>
    <p:extLst>
      <p:ext uri="{BB962C8B-B14F-4D97-AF65-F5344CB8AC3E}">
        <p14:creationId xmlns:p14="http://schemas.microsoft.com/office/powerpoint/2010/main" val="848123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21</a:t>
            </a:fld>
            <a:endParaRPr lang="zh-CN" altLang="en-US"/>
          </a:p>
        </p:txBody>
      </p:sp>
    </p:spTree>
    <p:extLst>
      <p:ext uri="{BB962C8B-B14F-4D97-AF65-F5344CB8AC3E}">
        <p14:creationId xmlns:p14="http://schemas.microsoft.com/office/powerpoint/2010/main" val="2899547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3</a:t>
            </a:fld>
            <a:endParaRPr lang="zh-CN" altLang="en-US"/>
          </a:p>
        </p:txBody>
      </p:sp>
    </p:spTree>
    <p:extLst>
      <p:ext uri="{BB962C8B-B14F-4D97-AF65-F5344CB8AC3E}">
        <p14:creationId xmlns:p14="http://schemas.microsoft.com/office/powerpoint/2010/main" val="427629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4</a:t>
            </a:fld>
            <a:endParaRPr lang="zh-CN" altLang="en-US"/>
          </a:p>
        </p:txBody>
      </p:sp>
    </p:spTree>
    <p:extLst>
      <p:ext uri="{BB962C8B-B14F-4D97-AF65-F5344CB8AC3E}">
        <p14:creationId xmlns:p14="http://schemas.microsoft.com/office/powerpoint/2010/main" val="267457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5</a:t>
            </a:fld>
            <a:endParaRPr lang="zh-CN" altLang="en-US"/>
          </a:p>
        </p:txBody>
      </p:sp>
    </p:spTree>
    <p:extLst>
      <p:ext uri="{BB962C8B-B14F-4D97-AF65-F5344CB8AC3E}">
        <p14:creationId xmlns:p14="http://schemas.microsoft.com/office/powerpoint/2010/main" val="458635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6</a:t>
            </a:fld>
            <a:endParaRPr lang="zh-CN" altLang="en-US"/>
          </a:p>
        </p:txBody>
      </p:sp>
    </p:spTree>
    <p:extLst>
      <p:ext uri="{BB962C8B-B14F-4D97-AF65-F5344CB8AC3E}">
        <p14:creationId xmlns:p14="http://schemas.microsoft.com/office/powerpoint/2010/main" val="63940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7</a:t>
            </a:fld>
            <a:endParaRPr lang="zh-CN" altLang="en-US"/>
          </a:p>
        </p:txBody>
      </p:sp>
    </p:spTree>
    <p:extLst>
      <p:ext uri="{BB962C8B-B14F-4D97-AF65-F5344CB8AC3E}">
        <p14:creationId xmlns:p14="http://schemas.microsoft.com/office/powerpoint/2010/main" val="3772512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8</a:t>
            </a:fld>
            <a:endParaRPr lang="zh-CN" altLang="en-US"/>
          </a:p>
        </p:txBody>
      </p:sp>
    </p:spTree>
    <p:extLst>
      <p:ext uri="{BB962C8B-B14F-4D97-AF65-F5344CB8AC3E}">
        <p14:creationId xmlns:p14="http://schemas.microsoft.com/office/powerpoint/2010/main" val="3256842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10E3DA5-C785-493D-AE1D-B37932BFB8DB}" type="slidenum">
              <a:rPr lang="zh-CN" altLang="en-US" smtClean="0"/>
              <a:t>9</a:t>
            </a:fld>
            <a:endParaRPr lang="zh-CN" altLang="en-US"/>
          </a:p>
        </p:txBody>
      </p:sp>
    </p:spTree>
    <p:extLst>
      <p:ext uri="{BB962C8B-B14F-4D97-AF65-F5344CB8AC3E}">
        <p14:creationId xmlns:p14="http://schemas.microsoft.com/office/powerpoint/2010/main" val="2067744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703C10-747F-496E-BD6E-255CE7B875A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E59948D-5F70-44E9-931B-AEB0215BAD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43603EA-89F6-4AEC-801E-226CFBB638AE}"/>
              </a:ext>
            </a:extLst>
          </p:cNvPr>
          <p:cNvSpPr>
            <a:spLocks noGrp="1"/>
          </p:cNvSpPr>
          <p:nvPr>
            <p:ph type="dt" sz="half" idx="10"/>
          </p:nvPr>
        </p:nvSpPr>
        <p:spPr/>
        <p:txBody>
          <a:bodyPr/>
          <a:lstStyle/>
          <a:p>
            <a:fld id="{326B962D-FA0A-49C6-9276-26C29FCF77C0}"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A7B1ADE6-DE3D-4855-8ADE-3B935E95AD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675E08-4FFC-4259-B3CA-234F53A0F3B8}"/>
              </a:ext>
            </a:extLst>
          </p:cNvPr>
          <p:cNvSpPr>
            <a:spLocks noGrp="1"/>
          </p:cNvSpPr>
          <p:nvPr>
            <p:ph type="sldNum" sz="quarter" idx="12"/>
          </p:nvPr>
        </p:nvSpPr>
        <p:spPr/>
        <p:txBody>
          <a:body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13560957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64E1FB-9FEE-4F73-B6AE-EFEF418510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56460AC-03F1-486C-A839-6CC245423A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CA9C6D-2478-4653-B047-E8145002102A}"/>
              </a:ext>
            </a:extLst>
          </p:cNvPr>
          <p:cNvSpPr>
            <a:spLocks noGrp="1"/>
          </p:cNvSpPr>
          <p:nvPr>
            <p:ph type="dt" sz="half" idx="10"/>
          </p:nvPr>
        </p:nvSpPr>
        <p:spPr/>
        <p:txBody>
          <a:bodyPr/>
          <a:lstStyle/>
          <a:p>
            <a:fld id="{326B962D-FA0A-49C6-9276-26C29FCF77C0}"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E0E3FB8F-75E2-422B-AF8D-81E8AA08B3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ED1FE5-4D87-415D-B233-6F197C289B45}"/>
              </a:ext>
            </a:extLst>
          </p:cNvPr>
          <p:cNvSpPr>
            <a:spLocks noGrp="1"/>
          </p:cNvSpPr>
          <p:nvPr>
            <p:ph type="sldNum" sz="quarter" idx="12"/>
          </p:nvPr>
        </p:nvSpPr>
        <p:spPr/>
        <p:txBody>
          <a:body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357612142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A31BCA-9693-414A-9CF8-98BED79B491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A68BA71-640D-426B-A23A-918081B6F15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8AECCD-E599-40D8-8478-F35EF574936D}"/>
              </a:ext>
            </a:extLst>
          </p:cNvPr>
          <p:cNvSpPr>
            <a:spLocks noGrp="1"/>
          </p:cNvSpPr>
          <p:nvPr>
            <p:ph type="dt" sz="half" idx="10"/>
          </p:nvPr>
        </p:nvSpPr>
        <p:spPr/>
        <p:txBody>
          <a:bodyPr/>
          <a:lstStyle/>
          <a:p>
            <a:fld id="{326B962D-FA0A-49C6-9276-26C29FCF77C0}"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D6C06025-4013-47C5-B820-832D79E50C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FCC7A8-CC0B-417B-83CF-7E31EC3D39CF}"/>
              </a:ext>
            </a:extLst>
          </p:cNvPr>
          <p:cNvSpPr>
            <a:spLocks noGrp="1"/>
          </p:cNvSpPr>
          <p:nvPr>
            <p:ph type="sldNum" sz="quarter" idx="12"/>
          </p:nvPr>
        </p:nvSpPr>
        <p:spPr/>
        <p:txBody>
          <a:body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852802978"/>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41361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54324935"/>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E24190-8A29-4BE3-B411-BB90D66FE410}" type="datetimeFigureOut">
              <a:rPr lang="zh-CN" altLang="en-US" smtClean="0"/>
              <a:t>2020/1/5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9F0028-0820-4366-8101-5F36E05B4DC1}" type="slidenum">
              <a:rPr lang="zh-CN" altLang="en-US" smtClean="0"/>
              <a:t>‹#›</a:t>
            </a:fld>
            <a:endParaRPr lang="zh-CN" altLang="en-US"/>
          </a:p>
        </p:txBody>
      </p:sp>
    </p:spTree>
    <p:extLst>
      <p:ext uri="{BB962C8B-B14F-4D97-AF65-F5344CB8AC3E}">
        <p14:creationId xmlns:p14="http://schemas.microsoft.com/office/powerpoint/2010/main" val="1816522059"/>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1"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字魂70号-灵悦黑体" panose="00000500000000000000" pitchFamily="2" charset="-122"/>
                <a:cs typeface="字魂70号-灵悦黑体" panose="00000500000000000000" pitchFamily="2" charset="-122"/>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1"/>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799"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8" cy="1536867"/>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389499129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image with description">
    <p:spTree>
      <p:nvGrpSpPr>
        <p:cNvPr id="1" name=""/>
        <p:cNvGrpSpPr/>
        <p:nvPr/>
      </p:nvGrpSpPr>
      <p:grpSpPr>
        <a:xfrm>
          <a:off x="0" y="0"/>
          <a:ext cx="0" cy="0"/>
          <a:chOff x="0" y="0"/>
          <a:chExt cx="0" cy="0"/>
        </a:xfrm>
      </p:grpSpPr>
      <p:sp>
        <p:nvSpPr>
          <p:cNvPr id="4" name="Picture Placeholder 2"/>
          <p:cNvSpPr>
            <a:spLocks noGrp="1"/>
          </p:cNvSpPr>
          <p:nvPr>
            <p:ph type="pic" sz="quarter" idx="17"/>
          </p:nvPr>
        </p:nvSpPr>
        <p:spPr>
          <a:xfrm>
            <a:off x="0" y="1533749"/>
            <a:ext cx="12192000" cy="3708812"/>
          </a:xfrm>
          <a:prstGeom prst="rect">
            <a:avLst/>
          </a:pr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591962" y="5539547"/>
            <a:ext cx="10691990" cy="779972"/>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grpSp>
        <p:nvGrpSpPr>
          <p:cNvPr id="3" name="Group 2"/>
          <p:cNvGrpSpPr/>
          <p:nvPr userDrawn="1"/>
        </p:nvGrpSpPr>
        <p:grpSpPr>
          <a:xfrm>
            <a:off x="101309" y="385540"/>
            <a:ext cx="383999" cy="342171"/>
            <a:chOff x="5270500" y="1460500"/>
            <a:chExt cx="1701800" cy="2705100"/>
          </a:xfrm>
        </p:grpSpPr>
        <p:sp>
          <p:nvSpPr>
            <p:cNvPr id="11" name="Rounded Rectangle 10"/>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3" name="Rounded Rectangle 12"/>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14" name="Text Placeholder 7"/>
          <p:cNvSpPr>
            <a:spLocks noGrp="1"/>
          </p:cNvSpPr>
          <p:nvPr>
            <p:ph type="body" sz="quarter" idx="10" hasCustomPrompt="1"/>
          </p:nvPr>
        </p:nvSpPr>
        <p:spPr>
          <a:xfrm>
            <a:off x="591966" y="324581"/>
            <a:ext cx="10691988"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15" name="Text Placeholder 7"/>
          <p:cNvSpPr>
            <a:spLocks noGrp="1"/>
          </p:cNvSpPr>
          <p:nvPr>
            <p:ph type="body" sz="quarter" idx="11" hasCustomPrompt="1"/>
          </p:nvPr>
        </p:nvSpPr>
        <p:spPr>
          <a:xfrm>
            <a:off x="591966" y="827103"/>
            <a:ext cx="10691988"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3726073087"/>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nodePh="1">
                                  <p:stCondLst>
                                    <p:cond delay="8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
                                            <p:txEl>
                                              <p:pRg st="0" end="0"/>
                                            </p:txEl>
                                          </p:spTgt>
                                        </p:tgtEl>
                                        <p:attrNameLst>
                                          <p:attrName>style.visibility</p:attrName>
                                        </p:attrNameLst>
                                      </p:cBhvr>
                                      <p:to>
                                        <p:strVal val="visible"/>
                                      </p:to>
                                    </p:set>
                                    <p:animEffect transition="in" filter="fade">
                                      <p:cBhvr>
                                        <p:cTn id="16" dur="400"/>
                                        <p:tgtEl>
                                          <p:spTgt spid="14">
                                            <p:txEl>
                                              <p:pRg st="0" end="0"/>
                                            </p:txEl>
                                          </p:spTgt>
                                        </p:tgtEl>
                                      </p:cBhvr>
                                    </p:animEffect>
                                    <p:anim calcmode="lin" valueType="num">
                                      <p:cBhvr>
                                        <p:cTn id="17"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8" dur="400" fill="hold"/>
                                        <p:tgtEl>
                                          <p:spTgt spid="14">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fade">
                                      <p:cBhvr>
                                        <p:cTn id="21" dur="500"/>
                                        <p:tgtEl>
                                          <p:spTgt spid="15">
                                            <p:txEl>
                                              <p:pRg st="0" end="0"/>
                                            </p:txEl>
                                          </p:spTgt>
                                        </p:tgtEl>
                                      </p:cBhvr>
                                    </p:animEffect>
                                    <p:anim calcmode="lin" valueType="num">
                                      <p:cBhvr>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de image with color bar">
    <p:spTree>
      <p:nvGrpSpPr>
        <p:cNvPr id="1" name=""/>
        <p:cNvGrpSpPr/>
        <p:nvPr/>
      </p:nvGrpSpPr>
      <p:grpSpPr>
        <a:xfrm>
          <a:off x="0" y="0"/>
          <a:ext cx="0" cy="0"/>
          <a:chOff x="0" y="0"/>
          <a:chExt cx="0" cy="0"/>
        </a:xfrm>
      </p:grpSpPr>
      <p:sp>
        <p:nvSpPr>
          <p:cNvPr id="2" name="Rectangle 1"/>
          <p:cNvSpPr/>
          <p:nvPr userDrawn="1"/>
        </p:nvSpPr>
        <p:spPr>
          <a:xfrm>
            <a:off x="6050847" y="1533749"/>
            <a:ext cx="6141156" cy="370881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Picture Placeholder 2"/>
          <p:cNvSpPr>
            <a:spLocks noGrp="1"/>
          </p:cNvSpPr>
          <p:nvPr>
            <p:ph type="pic" sz="quarter" idx="17"/>
          </p:nvPr>
        </p:nvSpPr>
        <p:spPr>
          <a:xfrm>
            <a:off x="2" y="1533749"/>
            <a:ext cx="6321778" cy="3708812"/>
          </a:xfrm>
          <a:custGeom>
            <a:avLst/>
            <a:gdLst/>
            <a:ahLst/>
            <a:cxnLst/>
            <a:rect l="l" t="t" r="r" b="b"/>
            <a:pathLst>
              <a:path w="4741333" h="3090677">
                <a:moveTo>
                  <a:pt x="681038" y="182378"/>
                </a:moveTo>
                <a:cubicBezTo>
                  <a:pt x="554786" y="182378"/>
                  <a:pt x="452438" y="284726"/>
                  <a:pt x="452438" y="410978"/>
                </a:cubicBezTo>
                <a:lnTo>
                  <a:pt x="452438" y="2658878"/>
                </a:lnTo>
                <a:cubicBezTo>
                  <a:pt x="452438" y="2785130"/>
                  <a:pt x="554786" y="2887478"/>
                  <a:pt x="681038" y="2887478"/>
                </a:cubicBezTo>
                <a:cubicBezTo>
                  <a:pt x="807290" y="2887478"/>
                  <a:pt x="909638" y="2785130"/>
                  <a:pt x="909638" y="2658878"/>
                </a:cubicBezTo>
                <a:lnTo>
                  <a:pt x="909638" y="410978"/>
                </a:lnTo>
                <a:cubicBezTo>
                  <a:pt x="909638" y="284726"/>
                  <a:pt x="807290" y="182378"/>
                  <a:pt x="681038" y="182378"/>
                </a:cubicBezTo>
                <a:close/>
                <a:moveTo>
                  <a:pt x="0" y="0"/>
                </a:moveTo>
                <a:lnTo>
                  <a:pt x="4538133" y="0"/>
                </a:lnTo>
                <a:lnTo>
                  <a:pt x="4538133" y="1312678"/>
                </a:lnTo>
                <a:lnTo>
                  <a:pt x="4741333" y="1515878"/>
                </a:lnTo>
                <a:lnTo>
                  <a:pt x="4538133" y="1719078"/>
                </a:lnTo>
                <a:lnTo>
                  <a:pt x="4538133" y="3090677"/>
                </a:lnTo>
                <a:lnTo>
                  <a:pt x="0" y="3090677"/>
                </a:ln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5" name="Text Placeholder 2"/>
          <p:cNvSpPr>
            <a:spLocks noGrp="1"/>
          </p:cNvSpPr>
          <p:nvPr>
            <p:ph type="body" sz="quarter" idx="16" hasCustomPrompt="1"/>
          </p:nvPr>
        </p:nvSpPr>
        <p:spPr>
          <a:xfrm>
            <a:off x="591966" y="5539547"/>
            <a:ext cx="10973505" cy="779972"/>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sp>
        <p:nvSpPr>
          <p:cNvPr id="10" name="Text Placeholder 7"/>
          <p:cNvSpPr>
            <a:spLocks noGrp="1"/>
          </p:cNvSpPr>
          <p:nvPr>
            <p:ph type="body" sz="quarter" idx="18" hasCustomPrompt="1"/>
          </p:nvPr>
        </p:nvSpPr>
        <p:spPr>
          <a:xfrm>
            <a:off x="6672438" y="2259912"/>
            <a:ext cx="4893029"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11" name="Text Placeholder 7"/>
          <p:cNvSpPr>
            <a:spLocks noGrp="1"/>
          </p:cNvSpPr>
          <p:nvPr>
            <p:ph type="body" sz="quarter" idx="19" hasCustomPrompt="1"/>
          </p:nvPr>
        </p:nvSpPr>
        <p:spPr>
          <a:xfrm>
            <a:off x="6672438" y="2762435"/>
            <a:ext cx="489302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 name="Text Placeholder 2"/>
          <p:cNvSpPr>
            <a:spLocks noGrp="1"/>
          </p:cNvSpPr>
          <p:nvPr>
            <p:ph type="body" sz="quarter" idx="20" hasCustomPrompt="1"/>
          </p:nvPr>
        </p:nvSpPr>
        <p:spPr>
          <a:xfrm>
            <a:off x="6672438" y="3121469"/>
            <a:ext cx="4893029" cy="1572456"/>
          </a:xfrm>
          <a:prstGeom prst="rect">
            <a:avLst/>
          </a:prstGeom>
        </p:spPr>
        <p:txBody>
          <a:bodyPr vert="horz" lIns="0" tIns="0" rIns="0" bIns="0"/>
          <a:lstStyle>
            <a:lvl1pPr marL="0" indent="0" algn="just">
              <a:lnSpc>
                <a:spcPct val="130000"/>
              </a:lnSpc>
              <a:buNone/>
              <a:defRPr sz="1080">
                <a:solidFill>
                  <a:schemeClr val="bg1">
                    <a:lumMod val="95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grpSp>
        <p:nvGrpSpPr>
          <p:cNvPr id="13" name="Group 12"/>
          <p:cNvGrpSpPr/>
          <p:nvPr userDrawn="1"/>
        </p:nvGrpSpPr>
        <p:grpSpPr>
          <a:xfrm>
            <a:off x="101309" y="385540"/>
            <a:ext cx="383999" cy="342171"/>
            <a:chOff x="5270500" y="1460500"/>
            <a:chExt cx="1701800" cy="2705100"/>
          </a:xfrm>
        </p:grpSpPr>
        <p:sp>
          <p:nvSpPr>
            <p:cNvPr id="14" name="Rounded Rectangle 1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6" name="Rounded Rectangle 1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26994396"/>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nodePh="1">
                                  <p:stCondLst>
                                    <p:cond delay="800"/>
                                  </p:stCondLst>
                                  <p:endCondLst>
                                    <p:cond evt="begin" delay="0">
                                      <p:tn val="18"/>
                                    </p:cond>
                                  </p:end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400"/>
                                        <p:tgtEl>
                                          <p:spTgt spid="10">
                                            <p:txEl>
                                              <p:pRg st="0" end="0"/>
                                            </p:txEl>
                                          </p:spTgt>
                                        </p:tgtEl>
                                      </p:cBhvr>
                                    </p:animEffect>
                                    <p:anim calcmode="lin" valueType="num">
                                      <p:cBhvr>
                                        <p:cTn id="2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9" dur="400" fill="hold"/>
                                        <p:tgtEl>
                                          <p:spTgt spid="10">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500"/>
                                        <p:tgtEl>
                                          <p:spTgt spid="11">
                                            <p:txEl>
                                              <p:pRg st="0" end="0"/>
                                            </p:txEl>
                                          </p:spTgt>
                                        </p:tgtEl>
                                      </p:cBhvr>
                                    </p:animEffect>
                                    <p:anim calcmode="lin" valueType="num">
                                      <p:cBhvr>
                                        <p:cTn id="3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11">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5">
                                            <p:txEl>
                                              <p:pRg st="0" end="0"/>
                                            </p:txEl>
                                          </p:spTgt>
                                        </p:tgtEl>
                                        <p:attrNameLst>
                                          <p:attrName>style.visibility</p:attrName>
                                        </p:attrNameLst>
                                      </p:cBhvr>
                                      <p:to>
                                        <p:strVal val="visible"/>
                                      </p:to>
                                    </p:set>
                                    <p:animEffect transition="in" filter="fade">
                                      <p:cBhvr>
                                        <p:cTn id="4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 grpId="0"/>
      <p:bldP spid="5" grpId="0" build="p">
        <p:tmplLst>
          <p:tmpl lvl="1">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rvices slide 1">
    <p:spTree>
      <p:nvGrpSpPr>
        <p:cNvPr id="1" name=""/>
        <p:cNvGrpSpPr/>
        <p:nvPr/>
      </p:nvGrpSpPr>
      <p:grpSpPr>
        <a:xfrm>
          <a:off x="0" y="0"/>
          <a:ext cx="0" cy="0"/>
          <a:chOff x="0" y="0"/>
          <a:chExt cx="0" cy="0"/>
        </a:xfrm>
      </p:grpSpPr>
      <p:sp>
        <p:nvSpPr>
          <p:cNvPr id="2" name="Rectangle 1"/>
          <p:cNvSpPr/>
          <p:nvPr userDrawn="1"/>
        </p:nvSpPr>
        <p:spPr>
          <a:xfrm>
            <a:off x="1" y="1965962"/>
            <a:ext cx="12192000" cy="2801723"/>
          </a:xfrm>
          <a:prstGeom prst="rect">
            <a:avLst/>
          </a:prstGeom>
          <a:solidFill>
            <a:schemeClr val="tx1">
              <a:lumMod val="95000"/>
              <a:lumOff val="5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7"/>
          <p:cNvSpPr>
            <a:spLocks noGrp="1"/>
          </p:cNvSpPr>
          <p:nvPr>
            <p:ph type="body" sz="quarter" idx="39" hasCustomPrompt="1"/>
          </p:nvPr>
        </p:nvSpPr>
        <p:spPr>
          <a:xfrm>
            <a:off x="1209325" y="2221083"/>
            <a:ext cx="1205083" cy="1009799"/>
          </a:xfrm>
          <a:prstGeom prst="rect">
            <a:avLst/>
          </a:prstGeom>
        </p:spPr>
        <p:txBody>
          <a:bodyPr vert="horz" lIns="0" tIns="103884" rIns="0" bIns="103884" anchor="ctr"/>
          <a:lstStyle>
            <a:lvl1pPr marL="0" indent="0" algn="ctr">
              <a:lnSpc>
                <a:spcPct val="100000"/>
              </a:lnSpc>
              <a:spcBef>
                <a:spcPts val="0"/>
              </a:spcBef>
              <a:buNone/>
              <a:defRPr sz="4799" b="1">
                <a:solidFill>
                  <a:schemeClr val="accent2"/>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18" hasCustomPrompt="1"/>
          </p:nvPr>
        </p:nvSpPr>
        <p:spPr>
          <a:xfrm>
            <a:off x="569386" y="3251307"/>
            <a:ext cx="2393948"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5" name="Text Placeholder 2"/>
          <p:cNvSpPr>
            <a:spLocks noGrp="1"/>
          </p:cNvSpPr>
          <p:nvPr>
            <p:ph type="body" sz="quarter" idx="40" hasCustomPrompt="1"/>
          </p:nvPr>
        </p:nvSpPr>
        <p:spPr>
          <a:xfrm>
            <a:off x="552455" y="3713566"/>
            <a:ext cx="2410881" cy="779972"/>
          </a:xfrm>
          <a:prstGeom prst="rect">
            <a:avLst/>
          </a:prstGeom>
        </p:spPr>
        <p:txBody>
          <a:bodyPr vert="horz" lIns="0" tIns="0" rIns="0" bIns="0"/>
          <a:lstStyle>
            <a:lvl1pPr marL="0" indent="0" algn="ctr">
              <a:lnSpc>
                <a:spcPct val="130000"/>
              </a:lnSpc>
              <a:buNone/>
              <a:defRPr sz="108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6" name="Text Placeholder 7"/>
          <p:cNvSpPr>
            <a:spLocks noGrp="1"/>
          </p:cNvSpPr>
          <p:nvPr>
            <p:ph type="body" sz="quarter" idx="41" hasCustomPrompt="1"/>
          </p:nvPr>
        </p:nvSpPr>
        <p:spPr>
          <a:xfrm>
            <a:off x="4054125" y="2221083"/>
            <a:ext cx="1205083" cy="1009799"/>
          </a:xfrm>
          <a:prstGeom prst="rect">
            <a:avLst/>
          </a:prstGeom>
        </p:spPr>
        <p:txBody>
          <a:bodyPr vert="horz" lIns="0" tIns="103884" rIns="0" bIns="103884" anchor="ctr"/>
          <a:lstStyle>
            <a:lvl1pPr marL="0" indent="0" algn="ctr">
              <a:lnSpc>
                <a:spcPct val="100000"/>
              </a:lnSpc>
              <a:spcBef>
                <a:spcPts val="0"/>
              </a:spcBef>
              <a:buNone/>
              <a:defRPr sz="4799" b="1">
                <a:solidFill>
                  <a:schemeClr val="accent3"/>
                </a:solidFill>
                <a:latin typeface="FontAwesome"/>
                <a:cs typeface="FontAwesome"/>
              </a:defRPr>
            </a:lvl1pPr>
          </a:lstStyle>
          <a:p>
            <a:pPr lvl="0"/>
            <a:r>
              <a:rPr lang="es-ES_tradnl" dirty="0" err="1"/>
              <a:t>icon</a:t>
            </a:r>
            <a:endParaRPr lang="es-ES_tradnl" dirty="0"/>
          </a:p>
        </p:txBody>
      </p:sp>
      <p:sp>
        <p:nvSpPr>
          <p:cNvPr id="17" name="Text Placeholder 7"/>
          <p:cNvSpPr>
            <a:spLocks noGrp="1"/>
          </p:cNvSpPr>
          <p:nvPr>
            <p:ph type="body" sz="quarter" idx="42" hasCustomPrompt="1"/>
          </p:nvPr>
        </p:nvSpPr>
        <p:spPr>
          <a:xfrm>
            <a:off x="3414186" y="3251307"/>
            <a:ext cx="2393948"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8" name="Text Placeholder 2"/>
          <p:cNvSpPr>
            <a:spLocks noGrp="1"/>
          </p:cNvSpPr>
          <p:nvPr>
            <p:ph type="body" sz="quarter" idx="43" hasCustomPrompt="1"/>
          </p:nvPr>
        </p:nvSpPr>
        <p:spPr>
          <a:xfrm>
            <a:off x="3397255" y="3713566"/>
            <a:ext cx="2410881" cy="779972"/>
          </a:xfrm>
          <a:prstGeom prst="rect">
            <a:avLst/>
          </a:prstGeom>
        </p:spPr>
        <p:txBody>
          <a:bodyPr vert="horz" lIns="0" tIns="0" rIns="0" bIns="0"/>
          <a:lstStyle>
            <a:lvl1pPr marL="0" indent="0" algn="ctr">
              <a:lnSpc>
                <a:spcPct val="130000"/>
              </a:lnSpc>
              <a:buNone/>
              <a:defRPr sz="108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9" name="Text Placeholder 7"/>
          <p:cNvSpPr>
            <a:spLocks noGrp="1"/>
          </p:cNvSpPr>
          <p:nvPr>
            <p:ph type="body" sz="quarter" idx="44" hasCustomPrompt="1"/>
          </p:nvPr>
        </p:nvSpPr>
        <p:spPr>
          <a:xfrm>
            <a:off x="6932792" y="2221083"/>
            <a:ext cx="1205083" cy="1009799"/>
          </a:xfrm>
          <a:prstGeom prst="rect">
            <a:avLst/>
          </a:prstGeom>
        </p:spPr>
        <p:txBody>
          <a:bodyPr vert="horz" lIns="0" tIns="103884" rIns="0" bIns="103884" anchor="ctr"/>
          <a:lstStyle>
            <a:lvl1pPr marL="0" indent="0" algn="ctr">
              <a:lnSpc>
                <a:spcPct val="100000"/>
              </a:lnSpc>
              <a:spcBef>
                <a:spcPts val="0"/>
              </a:spcBef>
              <a:buNone/>
              <a:defRPr sz="4799" b="1">
                <a:solidFill>
                  <a:schemeClr val="accent4"/>
                </a:solidFill>
                <a:latin typeface="FontAwesome"/>
                <a:cs typeface="FontAwesome"/>
              </a:defRPr>
            </a:lvl1pPr>
          </a:lstStyle>
          <a:p>
            <a:pPr lvl="0"/>
            <a:r>
              <a:rPr lang="es-ES_tradnl" dirty="0" err="1"/>
              <a:t>icon</a:t>
            </a:r>
            <a:endParaRPr lang="es-ES_tradnl" dirty="0"/>
          </a:p>
        </p:txBody>
      </p:sp>
      <p:sp>
        <p:nvSpPr>
          <p:cNvPr id="20" name="Text Placeholder 7"/>
          <p:cNvSpPr>
            <a:spLocks noGrp="1"/>
          </p:cNvSpPr>
          <p:nvPr>
            <p:ph type="body" sz="quarter" idx="45" hasCustomPrompt="1"/>
          </p:nvPr>
        </p:nvSpPr>
        <p:spPr>
          <a:xfrm>
            <a:off x="6292853" y="3251307"/>
            <a:ext cx="2393948"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21" name="Text Placeholder 2"/>
          <p:cNvSpPr>
            <a:spLocks noGrp="1"/>
          </p:cNvSpPr>
          <p:nvPr>
            <p:ph type="body" sz="quarter" idx="46" hasCustomPrompt="1"/>
          </p:nvPr>
        </p:nvSpPr>
        <p:spPr>
          <a:xfrm>
            <a:off x="6275921" y="3713566"/>
            <a:ext cx="2410881" cy="779972"/>
          </a:xfrm>
          <a:prstGeom prst="rect">
            <a:avLst/>
          </a:prstGeom>
        </p:spPr>
        <p:txBody>
          <a:bodyPr vert="horz" lIns="0" tIns="0" rIns="0" bIns="0"/>
          <a:lstStyle>
            <a:lvl1pPr marL="0" indent="0" algn="ctr">
              <a:lnSpc>
                <a:spcPct val="130000"/>
              </a:lnSpc>
              <a:buNone/>
              <a:defRPr sz="108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2" name="Text Placeholder 7"/>
          <p:cNvSpPr>
            <a:spLocks noGrp="1"/>
          </p:cNvSpPr>
          <p:nvPr>
            <p:ph type="body" sz="quarter" idx="47" hasCustomPrompt="1"/>
          </p:nvPr>
        </p:nvSpPr>
        <p:spPr>
          <a:xfrm>
            <a:off x="9822044" y="2221083"/>
            <a:ext cx="1205083" cy="1009799"/>
          </a:xfrm>
          <a:prstGeom prst="rect">
            <a:avLst/>
          </a:prstGeom>
        </p:spPr>
        <p:txBody>
          <a:bodyPr vert="horz" lIns="0" tIns="103884" rIns="0" bIns="103884" anchor="ctr"/>
          <a:lstStyle>
            <a:lvl1pPr marL="0" indent="0" algn="ctr">
              <a:lnSpc>
                <a:spcPct val="100000"/>
              </a:lnSpc>
              <a:spcBef>
                <a:spcPts val="0"/>
              </a:spcBef>
              <a:buNone/>
              <a:defRPr sz="4799" b="1">
                <a:solidFill>
                  <a:schemeClr val="accent5"/>
                </a:solidFill>
                <a:latin typeface="FontAwesome"/>
                <a:cs typeface="FontAwesome"/>
              </a:defRPr>
            </a:lvl1pPr>
          </a:lstStyle>
          <a:p>
            <a:pPr lvl="0"/>
            <a:r>
              <a:rPr lang="es-ES_tradnl" dirty="0" err="1"/>
              <a:t>icon</a:t>
            </a:r>
            <a:endParaRPr lang="es-ES_tradnl" dirty="0"/>
          </a:p>
        </p:txBody>
      </p:sp>
      <p:sp>
        <p:nvSpPr>
          <p:cNvPr id="23" name="Text Placeholder 7"/>
          <p:cNvSpPr>
            <a:spLocks noGrp="1"/>
          </p:cNvSpPr>
          <p:nvPr>
            <p:ph type="body" sz="quarter" idx="48" hasCustomPrompt="1"/>
          </p:nvPr>
        </p:nvSpPr>
        <p:spPr>
          <a:xfrm>
            <a:off x="9182105" y="3251307"/>
            <a:ext cx="2393948"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24" name="Text Placeholder 2"/>
          <p:cNvSpPr>
            <a:spLocks noGrp="1"/>
          </p:cNvSpPr>
          <p:nvPr>
            <p:ph type="body" sz="quarter" idx="49" hasCustomPrompt="1"/>
          </p:nvPr>
        </p:nvSpPr>
        <p:spPr>
          <a:xfrm>
            <a:off x="9165173" y="3713566"/>
            <a:ext cx="2410881" cy="779972"/>
          </a:xfrm>
          <a:prstGeom prst="rect">
            <a:avLst/>
          </a:prstGeom>
        </p:spPr>
        <p:txBody>
          <a:bodyPr vert="horz" lIns="0" tIns="0" rIns="0" bIns="0"/>
          <a:lstStyle>
            <a:lvl1pPr marL="0" indent="0" algn="ctr">
              <a:lnSpc>
                <a:spcPct val="130000"/>
              </a:lnSpc>
              <a:buNone/>
              <a:defRPr sz="108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5" name="Text Placeholder 2"/>
          <p:cNvSpPr>
            <a:spLocks noGrp="1"/>
          </p:cNvSpPr>
          <p:nvPr>
            <p:ph type="body" sz="quarter" idx="16" hasCustomPrompt="1"/>
          </p:nvPr>
        </p:nvSpPr>
        <p:spPr>
          <a:xfrm>
            <a:off x="591966" y="5356667"/>
            <a:ext cx="10973505" cy="779972"/>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grpSp>
        <p:nvGrpSpPr>
          <p:cNvPr id="26" name="Group 25"/>
          <p:cNvGrpSpPr/>
          <p:nvPr userDrawn="1"/>
        </p:nvGrpSpPr>
        <p:grpSpPr>
          <a:xfrm>
            <a:off x="101309" y="385540"/>
            <a:ext cx="383999" cy="342171"/>
            <a:chOff x="5270500" y="1460500"/>
            <a:chExt cx="1701800" cy="2705100"/>
          </a:xfrm>
        </p:grpSpPr>
        <p:sp>
          <p:nvSpPr>
            <p:cNvPr id="27" name="Rounded Rectangle 2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8" name="Rounded Rectangle 2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9" name="Rounded Rectangle 2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Rounded Rectangle 2"/>
          <p:cNvSpPr/>
          <p:nvPr userDrawn="1"/>
        </p:nvSpPr>
        <p:spPr>
          <a:xfrm>
            <a:off x="3099153" y="2447418"/>
            <a:ext cx="144000" cy="1727997"/>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0" name="Rounded Rectangle 29"/>
          <p:cNvSpPr/>
          <p:nvPr userDrawn="1"/>
        </p:nvSpPr>
        <p:spPr>
          <a:xfrm>
            <a:off x="5977819" y="2447418"/>
            <a:ext cx="144000" cy="1727997"/>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1" name="Rounded Rectangle 30"/>
          <p:cNvSpPr/>
          <p:nvPr userDrawn="1"/>
        </p:nvSpPr>
        <p:spPr>
          <a:xfrm>
            <a:off x="8872711" y="2447418"/>
            <a:ext cx="144000" cy="1727997"/>
          </a:xfrm>
          <a:prstGeom prst="roundRect">
            <a:avLst>
              <a:gd name="adj" fmla="val 50000"/>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55079930"/>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 calcmode="lin" valueType="num">
                                      <p:cBhvr>
                                        <p:cTn id="25"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6"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7" dur="300"/>
                                        <p:tgtEl>
                                          <p:spTgt spid="13">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400"/>
                                        <p:tgtEl>
                                          <p:spTgt spid="14">
                                            <p:txEl>
                                              <p:pRg st="0" end="0"/>
                                            </p:txEl>
                                          </p:spTgt>
                                        </p:tgtEl>
                                      </p:cBhvr>
                                    </p:animEffect>
                                    <p:anim calcmode="lin" valueType="num">
                                      <p:cBhvr>
                                        <p:cTn id="31"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2"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3" presetID="10" presetClass="entr" presetSubtype="0" fill="hold" grpId="0" nodeType="withEffect">
                                  <p:stCondLst>
                                    <p:cond delay="800"/>
                                  </p:stCondLst>
                                  <p:childTnLst>
                                    <p:set>
                                      <p:cBhvr>
                                        <p:cTn id="34" dur="1" fill="hold">
                                          <p:stCondLst>
                                            <p:cond delay="0"/>
                                          </p:stCondLst>
                                        </p:cTn>
                                        <p:tgtEl>
                                          <p:spTgt spid="15">
                                            <p:txEl>
                                              <p:pRg st="0" end="0"/>
                                            </p:txEl>
                                          </p:spTgt>
                                        </p:tgtEl>
                                        <p:attrNameLst>
                                          <p:attrName>style.visibility</p:attrName>
                                        </p:attrNameLst>
                                      </p:cBhvr>
                                      <p:to>
                                        <p:strVal val="visible"/>
                                      </p:to>
                                    </p:set>
                                    <p:animEffect transition="in" filter="fade">
                                      <p:cBhvr>
                                        <p:cTn id="35" dur="500"/>
                                        <p:tgtEl>
                                          <p:spTgt spid="15">
                                            <p:txEl>
                                              <p:pRg st="0" end="0"/>
                                            </p:txEl>
                                          </p:spTgt>
                                        </p:tgtEl>
                                      </p:cBhvr>
                                    </p:animEffect>
                                  </p:childTnLst>
                                </p:cTn>
                              </p:par>
                            </p:childTnLst>
                          </p:cTn>
                        </p:par>
                        <p:par>
                          <p:cTn id="36" fill="hold">
                            <p:stCondLst>
                              <p:cond delay="1500"/>
                            </p:stCondLst>
                            <p:childTnLst>
                              <p:par>
                                <p:cTn id="37" presetID="22" presetClass="entr" presetSubtype="4"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p:cTn id="43" dur="3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44" dur="3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45" dur="300"/>
                                        <p:tgtEl>
                                          <p:spTgt spid="16">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17">
                                            <p:txEl>
                                              <p:pRg st="0" end="0"/>
                                            </p:txEl>
                                          </p:spTgt>
                                        </p:tgtEl>
                                        <p:attrNameLst>
                                          <p:attrName>style.visibility</p:attrName>
                                        </p:attrNameLst>
                                      </p:cBhvr>
                                      <p:to>
                                        <p:strVal val="visible"/>
                                      </p:to>
                                    </p:set>
                                    <p:animEffect transition="in" filter="fade">
                                      <p:cBhvr>
                                        <p:cTn id="48" dur="400"/>
                                        <p:tgtEl>
                                          <p:spTgt spid="17">
                                            <p:txEl>
                                              <p:pRg st="0" end="0"/>
                                            </p:txEl>
                                          </p:spTgt>
                                        </p:tgtEl>
                                      </p:cBhvr>
                                    </p:animEffect>
                                    <p:anim calcmode="lin" valueType="num">
                                      <p:cBhvr>
                                        <p:cTn id="49" dur="4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0" dur="400" fill="hold"/>
                                        <p:tgtEl>
                                          <p:spTgt spid="17">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fade">
                                      <p:cBhvr>
                                        <p:cTn id="53" dur="500"/>
                                        <p:tgtEl>
                                          <p:spTgt spid="18">
                                            <p:txEl>
                                              <p:pRg st="0" end="0"/>
                                            </p:txEl>
                                          </p:spTgt>
                                        </p:tgtEl>
                                      </p:cBhvr>
                                    </p:animEffect>
                                  </p:childTnLst>
                                </p:cTn>
                              </p:par>
                            </p:childTnLst>
                          </p:cTn>
                        </p:par>
                        <p:par>
                          <p:cTn id="54" fill="hold">
                            <p:stCondLst>
                              <p:cond delay="2500"/>
                            </p:stCondLst>
                            <p:childTnLst>
                              <p:par>
                                <p:cTn id="55" presetID="22" presetClass="entr" presetSubtype="4"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down)">
                                      <p:cBhvr>
                                        <p:cTn id="57" dur="500"/>
                                        <p:tgtEl>
                                          <p:spTgt spid="30"/>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 calcmode="lin" valueType="num">
                                      <p:cBhvr>
                                        <p:cTn id="61" dur="3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62" dur="3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63" dur="300"/>
                                        <p:tgtEl>
                                          <p:spTgt spid="19">
                                            <p:txEl>
                                              <p:pRg st="0" end="0"/>
                                            </p:txEl>
                                          </p:spTgt>
                                        </p:tgtEl>
                                      </p:cBhvr>
                                    </p:animEffect>
                                  </p:childTnLst>
                                </p:cTn>
                              </p:par>
                              <p:par>
                                <p:cTn id="64" presetID="42" presetClass="entr" presetSubtype="0" fill="hold" grpId="0" nodeType="withEffect">
                                  <p:stCondLst>
                                    <p:cond delay="20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400"/>
                                        <p:tgtEl>
                                          <p:spTgt spid="20">
                                            <p:txEl>
                                              <p:pRg st="0" end="0"/>
                                            </p:txEl>
                                          </p:spTgt>
                                        </p:tgtEl>
                                      </p:cBhvr>
                                    </p:animEffect>
                                    <p:anim calcmode="lin" valueType="num">
                                      <p:cBhvr>
                                        <p:cTn id="67"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68" dur="400" fill="hold"/>
                                        <p:tgtEl>
                                          <p:spTgt spid="20">
                                            <p:txEl>
                                              <p:pRg st="0" end="0"/>
                                            </p:txEl>
                                          </p:spTgt>
                                        </p:tgtEl>
                                        <p:attrNameLst>
                                          <p:attrName>ppt_y</p:attrName>
                                        </p:attrNameLst>
                                      </p:cBhvr>
                                      <p:tavLst>
                                        <p:tav tm="0">
                                          <p:val>
                                            <p:strVal val="#ppt_y+.1"/>
                                          </p:val>
                                        </p:tav>
                                        <p:tav tm="100000">
                                          <p:val>
                                            <p:strVal val="#ppt_y"/>
                                          </p:val>
                                        </p:tav>
                                      </p:tavLst>
                                    </p:anim>
                                  </p:childTnLst>
                                </p:cTn>
                              </p:par>
                              <p:par>
                                <p:cTn id="69" presetID="10" presetClass="entr" presetSubtype="0" fill="hold" grpId="0" nodeType="withEffect">
                                  <p:stCondLst>
                                    <p:cond delay="80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fade">
                                      <p:cBhvr>
                                        <p:cTn id="71" dur="500"/>
                                        <p:tgtEl>
                                          <p:spTgt spid="21">
                                            <p:txEl>
                                              <p:pRg st="0" end="0"/>
                                            </p:txEl>
                                          </p:spTgt>
                                        </p:tgtEl>
                                      </p:cBhvr>
                                    </p:animEffect>
                                  </p:childTnLst>
                                </p:cTn>
                              </p:par>
                            </p:childTnLst>
                          </p:cTn>
                        </p:par>
                        <p:par>
                          <p:cTn id="72" fill="hold">
                            <p:stCondLst>
                              <p:cond delay="3500"/>
                            </p:stCondLst>
                            <p:childTnLst>
                              <p:par>
                                <p:cTn id="73" presetID="22" presetClass="entr" presetSubtype="4"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childTnLst>
                          </p:cTn>
                        </p:par>
                        <p:par>
                          <p:cTn id="76" fill="hold">
                            <p:stCondLst>
                              <p:cond delay="4000"/>
                            </p:stCondLst>
                            <p:childTnLst>
                              <p:par>
                                <p:cTn id="77" presetID="53" presetClass="entr" presetSubtype="16" fill="hold" grpId="0" nodeType="afterEffect">
                                  <p:stCondLst>
                                    <p:cond delay="0"/>
                                  </p:stCondLst>
                                  <p:childTnLst>
                                    <p:set>
                                      <p:cBhvr>
                                        <p:cTn id="78" dur="1" fill="hold">
                                          <p:stCondLst>
                                            <p:cond delay="0"/>
                                          </p:stCondLst>
                                        </p:cTn>
                                        <p:tgtEl>
                                          <p:spTgt spid="22">
                                            <p:txEl>
                                              <p:pRg st="0" end="0"/>
                                            </p:txEl>
                                          </p:spTgt>
                                        </p:tgtEl>
                                        <p:attrNameLst>
                                          <p:attrName>style.visibility</p:attrName>
                                        </p:attrNameLst>
                                      </p:cBhvr>
                                      <p:to>
                                        <p:strVal val="visible"/>
                                      </p:to>
                                    </p:set>
                                    <p:anim calcmode="lin" valueType="num">
                                      <p:cBhvr>
                                        <p:cTn id="79" dur="3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80" dur="3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81" dur="300"/>
                                        <p:tgtEl>
                                          <p:spTgt spid="22">
                                            <p:txEl>
                                              <p:pRg st="0" end="0"/>
                                            </p:txEl>
                                          </p:spTgt>
                                        </p:tgtEl>
                                      </p:cBhvr>
                                    </p:animEffect>
                                  </p:childTnLst>
                                </p:cTn>
                              </p:par>
                              <p:par>
                                <p:cTn id="82" presetID="42" presetClass="entr" presetSubtype="0" fill="hold" grpId="0" nodeType="withEffect">
                                  <p:stCondLst>
                                    <p:cond delay="200"/>
                                  </p:stCondLst>
                                  <p:childTnLst>
                                    <p:set>
                                      <p:cBhvr>
                                        <p:cTn id="83" dur="1" fill="hold">
                                          <p:stCondLst>
                                            <p:cond delay="0"/>
                                          </p:stCondLst>
                                        </p:cTn>
                                        <p:tgtEl>
                                          <p:spTgt spid="23">
                                            <p:txEl>
                                              <p:pRg st="0" end="0"/>
                                            </p:txEl>
                                          </p:spTgt>
                                        </p:tgtEl>
                                        <p:attrNameLst>
                                          <p:attrName>style.visibility</p:attrName>
                                        </p:attrNameLst>
                                      </p:cBhvr>
                                      <p:to>
                                        <p:strVal val="visible"/>
                                      </p:to>
                                    </p:set>
                                    <p:animEffect transition="in" filter="fade">
                                      <p:cBhvr>
                                        <p:cTn id="84" dur="400"/>
                                        <p:tgtEl>
                                          <p:spTgt spid="23">
                                            <p:txEl>
                                              <p:pRg st="0" end="0"/>
                                            </p:txEl>
                                          </p:spTgt>
                                        </p:tgtEl>
                                      </p:cBhvr>
                                    </p:animEffect>
                                    <p:anim calcmode="lin" valueType="num">
                                      <p:cBhvr>
                                        <p:cTn id="85"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6" dur="400" fill="hold"/>
                                        <p:tgtEl>
                                          <p:spTgt spid="23">
                                            <p:txEl>
                                              <p:pRg st="0" end="0"/>
                                            </p:txEl>
                                          </p:spTgt>
                                        </p:tgtEl>
                                        <p:attrNameLst>
                                          <p:attrName>ppt_y</p:attrName>
                                        </p:attrNameLst>
                                      </p:cBhvr>
                                      <p:tavLst>
                                        <p:tav tm="0">
                                          <p:val>
                                            <p:strVal val="#ppt_y+.1"/>
                                          </p:val>
                                        </p:tav>
                                        <p:tav tm="100000">
                                          <p:val>
                                            <p:strVal val="#ppt_y"/>
                                          </p:val>
                                        </p:tav>
                                      </p:tavLst>
                                    </p:anim>
                                  </p:childTnLst>
                                </p:cTn>
                              </p:par>
                              <p:par>
                                <p:cTn id="87" presetID="10" presetClass="entr" presetSubtype="0" fill="hold" grpId="0" nodeType="withEffect">
                                  <p:stCondLst>
                                    <p:cond delay="800"/>
                                  </p:stCondLst>
                                  <p:childTnLst>
                                    <p:set>
                                      <p:cBhvr>
                                        <p:cTn id="88" dur="1" fill="hold">
                                          <p:stCondLst>
                                            <p:cond delay="0"/>
                                          </p:stCondLst>
                                        </p:cTn>
                                        <p:tgtEl>
                                          <p:spTgt spid="24">
                                            <p:txEl>
                                              <p:pRg st="0" end="0"/>
                                            </p:txEl>
                                          </p:spTgt>
                                        </p:tgtEl>
                                        <p:attrNameLst>
                                          <p:attrName>style.visibility</p:attrName>
                                        </p:attrNameLst>
                                      </p:cBhvr>
                                      <p:to>
                                        <p:strVal val="visible"/>
                                      </p:to>
                                    </p:set>
                                    <p:animEffect transition="in" filter="fade">
                                      <p:cBhvr>
                                        <p:cTn id="89" dur="500"/>
                                        <p:tgtEl>
                                          <p:spTgt spid="24">
                                            <p:txEl>
                                              <p:pRg st="0" end="0"/>
                                            </p:txEl>
                                          </p:spTgt>
                                        </p:tgtEl>
                                      </p:cBhvr>
                                    </p:animEffect>
                                  </p:childTnLst>
                                </p:cTn>
                              </p:par>
                              <p:par>
                                <p:cTn id="90" presetID="10" presetClass="entr" presetSubtype="0" fill="hold" grpId="0" nodeType="withEffect">
                                  <p:stCondLst>
                                    <p:cond delay="800"/>
                                  </p:stCondLst>
                                  <p:childTnLst>
                                    <p:set>
                                      <p:cBhvr>
                                        <p:cTn id="91" dur="1" fill="hold">
                                          <p:stCondLst>
                                            <p:cond delay="0"/>
                                          </p:stCondLst>
                                        </p:cTn>
                                        <p:tgtEl>
                                          <p:spTgt spid="25">
                                            <p:txEl>
                                              <p:pRg st="0" end="0"/>
                                            </p:txEl>
                                          </p:spTgt>
                                        </p:tgtEl>
                                        <p:attrNameLst>
                                          <p:attrName>style.visibility</p:attrName>
                                        </p:attrNameLst>
                                      </p:cBhvr>
                                      <p:to>
                                        <p:strVal val="visible"/>
                                      </p:to>
                                    </p:set>
                                    <p:animEffect transition="in" filter="fade">
                                      <p:cBhvr>
                                        <p:cTn id="92"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53" presetClass="entr" presetSubtype="16"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300" fill="hold"/>
                        <p:tgtEl>
                          <p:spTgt spid="16"/>
                        </p:tgtEl>
                        <p:attrNameLst>
                          <p:attrName>ppt_w</p:attrName>
                        </p:attrNameLst>
                      </p:cBhvr>
                      <p:tavLst>
                        <p:tav tm="0">
                          <p:val>
                            <p:fltVal val="0"/>
                          </p:val>
                        </p:tav>
                        <p:tav tm="100000">
                          <p:val>
                            <p:strVal val="#ppt_w"/>
                          </p:val>
                        </p:tav>
                      </p:tavLst>
                    </p:anim>
                    <p:anim calcmode="lin" valueType="num">
                      <p:cBhvr>
                        <p:cTn dur="300" fill="hold"/>
                        <p:tgtEl>
                          <p:spTgt spid="16"/>
                        </p:tgtEl>
                        <p:attrNameLst>
                          <p:attrName>ppt_h</p:attrName>
                        </p:attrNameLst>
                      </p:cBhvr>
                      <p:tavLst>
                        <p:tav tm="0">
                          <p:val>
                            <p:fltVal val="0"/>
                          </p:val>
                        </p:tav>
                        <p:tav tm="100000">
                          <p:val>
                            <p:strVal val="#ppt_h"/>
                          </p:val>
                        </p:tav>
                      </p:tavLst>
                    </p:anim>
                    <p:animEffect transition="in" filter="fade">
                      <p:cBhvr>
                        <p:cTn dur="3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400"/>
                        <p:tgtEl>
                          <p:spTgt spid="17"/>
                        </p:tgtEl>
                      </p:cBhvr>
                    </p:animEffect>
                    <p:anim calcmode="lin" valueType="num">
                      <p:cBhvr>
                        <p:cTn dur="400" fill="hold"/>
                        <p:tgtEl>
                          <p:spTgt spid="17"/>
                        </p:tgtEl>
                        <p:attrNameLst>
                          <p:attrName>ppt_x</p:attrName>
                        </p:attrNameLst>
                      </p:cBhvr>
                      <p:tavLst>
                        <p:tav tm="0">
                          <p:val>
                            <p:strVal val="#ppt_x"/>
                          </p:val>
                        </p:tav>
                        <p:tav tm="100000">
                          <p:val>
                            <p:strVal val="#ppt_x"/>
                          </p:val>
                        </p:tav>
                      </p:tavLst>
                    </p:anim>
                    <p:anim calcmode="lin" valueType="num">
                      <p:cBhvr>
                        <p:cTn dur="4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300" fill="hold"/>
                        <p:tgtEl>
                          <p:spTgt spid="19"/>
                        </p:tgtEl>
                        <p:attrNameLst>
                          <p:attrName>ppt_w</p:attrName>
                        </p:attrNameLst>
                      </p:cBhvr>
                      <p:tavLst>
                        <p:tav tm="0">
                          <p:val>
                            <p:fltVal val="0"/>
                          </p:val>
                        </p:tav>
                        <p:tav tm="100000">
                          <p:val>
                            <p:strVal val="#ppt_w"/>
                          </p:val>
                        </p:tav>
                      </p:tavLst>
                    </p:anim>
                    <p:anim calcmode="lin" valueType="num">
                      <p:cBhvr>
                        <p:cTn dur="300" fill="hold"/>
                        <p:tgtEl>
                          <p:spTgt spid="19"/>
                        </p:tgtEl>
                        <p:attrNameLst>
                          <p:attrName>ppt_h</p:attrName>
                        </p:attrNameLst>
                      </p:cBhvr>
                      <p:tavLst>
                        <p:tav tm="0">
                          <p:val>
                            <p:fltVal val="0"/>
                          </p:val>
                        </p:tav>
                        <p:tav tm="100000">
                          <p:val>
                            <p:strVal val="#ppt_h"/>
                          </p:val>
                        </p:tav>
                      </p:tavLst>
                    </p:anim>
                    <p:animEffect transition="in" filter="fade">
                      <p:cBhvr>
                        <p:cTn dur="300"/>
                        <p:tgtEl>
                          <p:spTgt spid="19"/>
                        </p:tgtEl>
                      </p:cBhvr>
                    </p:animEffect>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300" fill="hold"/>
                        <p:tgtEl>
                          <p:spTgt spid="22"/>
                        </p:tgtEl>
                        <p:attrNameLst>
                          <p:attrName>ppt_w</p:attrName>
                        </p:attrNameLst>
                      </p:cBhvr>
                      <p:tavLst>
                        <p:tav tm="0">
                          <p:val>
                            <p:fltVal val="0"/>
                          </p:val>
                        </p:tav>
                        <p:tav tm="100000">
                          <p:val>
                            <p:strVal val="#ppt_w"/>
                          </p:val>
                        </p:tav>
                      </p:tavLst>
                    </p:anim>
                    <p:anim calcmode="lin" valueType="num">
                      <p:cBhvr>
                        <p:cTn dur="300" fill="hold"/>
                        <p:tgtEl>
                          <p:spTgt spid="22"/>
                        </p:tgtEl>
                        <p:attrNameLst>
                          <p:attrName>ppt_h</p:attrName>
                        </p:attrNameLst>
                      </p:cBhvr>
                      <p:tavLst>
                        <p:tav tm="0">
                          <p:val>
                            <p:fltVal val="0"/>
                          </p:val>
                        </p:tav>
                        <p:tav tm="100000">
                          <p:val>
                            <p:strVal val="#ppt_h"/>
                          </p:val>
                        </p:tav>
                      </p:tavLst>
                    </p:anim>
                    <p:animEffect transition="in" filter="fade">
                      <p:cBhvr>
                        <p:cTn dur="300"/>
                        <p:tgtEl>
                          <p:spTgt spid="22"/>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 grpId="0" animBg="1"/>
      <p:bldP spid="30" grpId="0" animBg="1"/>
      <p:bldP spid="31"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ic list 4">
    <p:spTree>
      <p:nvGrpSpPr>
        <p:cNvPr id="1" name=""/>
        <p:cNvGrpSpPr/>
        <p:nvPr/>
      </p:nvGrpSpPr>
      <p:grpSpPr>
        <a:xfrm>
          <a:off x="0" y="0"/>
          <a:ext cx="0" cy="0"/>
          <a:chOff x="0" y="0"/>
          <a:chExt cx="0" cy="0"/>
        </a:xfrm>
      </p:grpSpPr>
      <p:sp>
        <p:nvSpPr>
          <p:cNvPr id="42" name="Picture Placeholder 2"/>
          <p:cNvSpPr>
            <a:spLocks noGrp="1"/>
          </p:cNvSpPr>
          <p:nvPr>
            <p:ph type="pic" sz="quarter" idx="17"/>
          </p:nvPr>
        </p:nvSpPr>
        <p:spPr>
          <a:xfrm>
            <a:off x="684393" y="1482278"/>
            <a:ext cx="2990142" cy="2642687"/>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603251" y="4447916"/>
            <a:ext cx="869950" cy="78295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684393" y="4493636"/>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608667" y="4971939"/>
            <a:ext cx="2065867"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603256" y="5357393"/>
            <a:ext cx="3071281"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72" name="Rounded Rectangle 71"/>
          <p:cNvSpPr/>
          <p:nvPr userDrawn="1"/>
        </p:nvSpPr>
        <p:spPr>
          <a:xfrm>
            <a:off x="4535315" y="4447916"/>
            <a:ext cx="869950" cy="78295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73" name="Text Placeholder 7"/>
          <p:cNvSpPr>
            <a:spLocks noGrp="1"/>
          </p:cNvSpPr>
          <p:nvPr>
            <p:ph type="body" sz="quarter" idx="40" hasCustomPrompt="1"/>
          </p:nvPr>
        </p:nvSpPr>
        <p:spPr>
          <a:xfrm>
            <a:off x="4616456" y="4493636"/>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74" name="Text Placeholder 7"/>
          <p:cNvSpPr>
            <a:spLocks noGrp="1"/>
          </p:cNvSpPr>
          <p:nvPr>
            <p:ph type="body" sz="quarter" idx="41" hasCustomPrompt="1"/>
          </p:nvPr>
        </p:nvSpPr>
        <p:spPr>
          <a:xfrm>
            <a:off x="5554133" y="4971939"/>
            <a:ext cx="2065867"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5" name="Text Placeholder 2"/>
          <p:cNvSpPr>
            <a:spLocks noGrp="1"/>
          </p:cNvSpPr>
          <p:nvPr>
            <p:ph type="body" sz="quarter" idx="42" hasCustomPrompt="1"/>
          </p:nvPr>
        </p:nvSpPr>
        <p:spPr>
          <a:xfrm>
            <a:off x="4548722" y="5357393"/>
            <a:ext cx="3071281"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76" name="Rounded Rectangle 75"/>
          <p:cNvSpPr/>
          <p:nvPr userDrawn="1"/>
        </p:nvSpPr>
        <p:spPr>
          <a:xfrm>
            <a:off x="8504770" y="4447916"/>
            <a:ext cx="869950" cy="78295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77" name="Text Placeholder 7"/>
          <p:cNvSpPr>
            <a:spLocks noGrp="1"/>
          </p:cNvSpPr>
          <p:nvPr>
            <p:ph type="body" sz="quarter" idx="43" hasCustomPrompt="1"/>
          </p:nvPr>
        </p:nvSpPr>
        <p:spPr>
          <a:xfrm>
            <a:off x="8585912" y="4493636"/>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78" name="Text Placeholder 7"/>
          <p:cNvSpPr>
            <a:spLocks noGrp="1"/>
          </p:cNvSpPr>
          <p:nvPr>
            <p:ph type="body" sz="quarter" idx="44" hasCustomPrompt="1"/>
          </p:nvPr>
        </p:nvSpPr>
        <p:spPr>
          <a:xfrm>
            <a:off x="9510184" y="4971939"/>
            <a:ext cx="2065867"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tx1">
                    <a:lumMod val="50000"/>
                    <a:lumOff val="50000"/>
                  </a:schemeClr>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79" name="Text Placeholder 2"/>
          <p:cNvSpPr>
            <a:spLocks noGrp="1"/>
          </p:cNvSpPr>
          <p:nvPr>
            <p:ph type="body" sz="quarter" idx="45" hasCustomPrompt="1"/>
          </p:nvPr>
        </p:nvSpPr>
        <p:spPr>
          <a:xfrm>
            <a:off x="8504772" y="5357393"/>
            <a:ext cx="3071281"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28" name="Text Placeholder 7"/>
          <p:cNvSpPr>
            <a:spLocks noGrp="1"/>
          </p:cNvSpPr>
          <p:nvPr>
            <p:ph type="body" sz="quarter" idx="55" hasCustomPrompt="1"/>
          </p:nvPr>
        </p:nvSpPr>
        <p:spPr>
          <a:xfrm>
            <a:off x="1608667" y="4452457"/>
            <a:ext cx="2065867" cy="431780"/>
          </a:xfrm>
          <a:prstGeom prst="rect">
            <a:avLst/>
          </a:prstGeom>
        </p:spPr>
        <p:txBody>
          <a:bodyPr vert="horz" lIns="0" tIns="40504" rIns="0" bIns="40504" anchor="ctr"/>
          <a:lstStyle>
            <a:lvl1pPr marL="0" indent="0" algn="l">
              <a:lnSpc>
                <a:spcPct val="100000"/>
              </a:lnSpc>
              <a:spcBef>
                <a:spcPts val="0"/>
              </a:spcBef>
              <a:buNone/>
              <a:defRPr sz="3000" b="1">
                <a:solidFill>
                  <a:schemeClr val="accent1">
                    <a:lumMod val="60000"/>
                    <a:lumOff val="40000"/>
                  </a:schemeClr>
                </a:solidFill>
                <a:latin typeface="Lato Light"/>
                <a:cs typeface="Lato Light"/>
              </a:defRPr>
            </a:lvl1pPr>
          </a:lstStyle>
          <a:p>
            <a:pPr lvl="0"/>
            <a:r>
              <a:rPr lang="es-ES_tradnl" dirty="0"/>
              <a:t>80%</a:t>
            </a:r>
          </a:p>
        </p:txBody>
      </p:sp>
      <p:sp>
        <p:nvSpPr>
          <p:cNvPr id="29" name="Text Placeholder 7"/>
          <p:cNvSpPr>
            <a:spLocks noGrp="1"/>
          </p:cNvSpPr>
          <p:nvPr>
            <p:ph type="body" sz="quarter" idx="56" hasCustomPrompt="1"/>
          </p:nvPr>
        </p:nvSpPr>
        <p:spPr>
          <a:xfrm>
            <a:off x="5554133" y="4452457"/>
            <a:ext cx="2065867" cy="431780"/>
          </a:xfrm>
          <a:prstGeom prst="rect">
            <a:avLst/>
          </a:prstGeom>
        </p:spPr>
        <p:txBody>
          <a:bodyPr vert="horz" lIns="0" tIns="40504" rIns="0" bIns="40504" anchor="ctr"/>
          <a:lstStyle>
            <a:lvl1pPr marL="0" indent="0" algn="l">
              <a:lnSpc>
                <a:spcPct val="100000"/>
              </a:lnSpc>
              <a:spcBef>
                <a:spcPts val="0"/>
              </a:spcBef>
              <a:buNone/>
              <a:defRPr sz="3000" b="1">
                <a:solidFill>
                  <a:schemeClr val="accent2"/>
                </a:solidFill>
                <a:latin typeface="Lato Light"/>
                <a:cs typeface="Lato Light"/>
              </a:defRPr>
            </a:lvl1pPr>
          </a:lstStyle>
          <a:p>
            <a:pPr lvl="0"/>
            <a:r>
              <a:rPr lang="es-ES_tradnl" dirty="0"/>
              <a:t>80%</a:t>
            </a:r>
          </a:p>
        </p:txBody>
      </p:sp>
      <p:sp>
        <p:nvSpPr>
          <p:cNvPr id="30" name="Text Placeholder 7"/>
          <p:cNvSpPr>
            <a:spLocks noGrp="1"/>
          </p:cNvSpPr>
          <p:nvPr>
            <p:ph type="body" sz="quarter" idx="57" hasCustomPrompt="1"/>
          </p:nvPr>
        </p:nvSpPr>
        <p:spPr>
          <a:xfrm>
            <a:off x="9510184" y="4452457"/>
            <a:ext cx="2065867" cy="431780"/>
          </a:xfrm>
          <a:prstGeom prst="rect">
            <a:avLst/>
          </a:prstGeom>
        </p:spPr>
        <p:txBody>
          <a:bodyPr vert="horz" lIns="0" tIns="40504" rIns="0" bIns="40504" anchor="ctr"/>
          <a:lstStyle>
            <a:lvl1pPr marL="0" indent="0" algn="l">
              <a:lnSpc>
                <a:spcPct val="100000"/>
              </a:lnSpc>
              <a:spcBef>
                <a:spcPts val="0"/>
              </a:spcBef>
              <a:buNone/>
              <a:defRPr sz="3000" b="1">
                <a:solidFill>
                  <a:schemeClr val="accent3"/>
                </a:solidFill>
                <a:latin typeface="Lato Light"/>
                <a:cs typeface="Lato Light"/>
              </a:defRPr>
            </a:lvl1pPr>
          </a:lstStyle>
          <a:p>
            <a:pPr lvl="0"/>
            <a:r>
              <a:rPr lang="es-ES_tradnl" dirty="0"/>
              <a:t>80%</a:t>
            </a:r>
          </a:p>
        </p:txBody>
      </p:sp>
      <p:grpSp>
        <p:nvGrpSpPr>
          <p:cNvPr id="34" name="Group 33"/>
          <p:cNvGrpSpPr/>
          <p:nvPr userDrawn="1"/>
        </p:nvGrpSpPr>
        <p:grpSpPr>
          <a:xfrm>
            <a:off x="101309" y="385540"/>
            <a:ext cx="383999" cy="342171"/>
            <a:chOff x="5270500" y="1460500"/>
            <a:chExt cx="1701800" cy="2705100"/>
          </a:xfrm>
        </p:grpSpPr>
        <p:sp>
          <p:nvSpPr>
            <p:cNvPr id="35" name="Rounded Rectangle 34"/>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43" name="Picture Placeholder 2"/>
          <p:cNvSpPr>
            <a:spLocks noGrp="1"/>
          </p:cNvSpPr>
          <p:nvPr>
            <p:ph type="pic" sz="quarter" idx="58"/>
          </p:nvPr>
        </p:nvSpPr>
        <p:spPr>
          <a:xfrm>
            <a:off x="4588233" y="1482278"/>
            <a:ext cx="2990142" cy="2642687"/>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44" name="Picture Placeholder 2"/>
          <p:cNvSpPr>
            <a:spLocks noGrp="1"/>
          </p:cNvSpPr>
          <p:nvPr>
            <p:ph type="pic" sz="quarter" idx="59"/>
          </p:nvPr>
        </p:nvSpPr>
        <p:spPr>
          <a:xfrm>
            <a:off x="8504770" y="1482278"/>
            <a:ext cx="2990142" cy="2642687"/>
          </a:xfrm>
          <a:custGeom>
            <a:avLst/>
            <a:gdLst/>
            <a:ahLst/>
            <a:cxnLst/>
            <a:rect l="l" t="t" r="r" b="b"/>
            <a:pathLst>
              <a:path w="2242606" h="2202239">
                <a:moveTo>
                  <a:pt x="2014006" y="0"/>
                </a:moveTo>
                <a:cubicBezTo>
                  <a:pt x="2140258" y="0"/>
                  <a:pt x="2242606" y="102348"/>
                  <a:pt x="2242606" y="228600"/>
                </a:cubicBezTo>
                <a:lnTo>
                  <a:pt x="2242606" y="1973639"/>
                </a:lnTo>
                <a:cubicBezTo>
                  <a:pt x="2242606" y="2099891"/>
                  <a:pt x="2140258" y="2202239"/>
                  <a:pt x="2014006" y="2202239"/>
                </a:cubicBezTo>
                <a:cubicBezTo>
                  <a:pt x="1887754" y="2202239"/>
                  <a:pt x="1785406" y="2099891"/>
                  <a:pt x="1785406" y="1973639"/>
                </a:cubicBezTo>
                <a:lnTo>
                  <a:pt x="1785406" y="228600"/>
                </a:lnTo>
                <a:cubicBezTo>
                  <a:pt x="1785406" y="102348"/>
                  <a:pt x="1887754" y="0"/>
                  <a:pt x="2014006" y="0"/>
                </a:cubicBezTo>
                <a:close/>
                <a:moveTo>
                  <a:pt x="1412873" y="0"/>
                </a:moveTo>
                <a:cubicBezTo>
                  <a:pt x="1539125" y="0"/>
                  <a:pt x="1641473" y="102348"/>
                  <a:pt x="1641473" y="228600"/>
                </a:cubicBezTo>
                <a:lnTo>
                  <a:pt x="1641473" y="1973639"/>
                </a:lnTo>
                <a:cubicBezTo>
                  <a:pt x="1641473" y="2099891"/>
                  <a:pt x="1539125" y="2202239"/>
                  <a:pt x="1412873" y="2202239"/>
                </a:cubicBezTo>
                <a:cubicBezTo>
                  <a:pt x="1286621" y="2202239"/>
                  <a:pt x="1184273" y="2099891"/>
                  <a:pt x="1184273" y="1973639"/>
                </a:cubicBezTo>
                <a:lnTo>
                  <a:pt x="1184273" y="228600"/>
                </a:lnTo>
                <a:cubicBezTo>
                  <a:pt x="1184273" y="102348"/>
                  <a:pt x="1286621" y="0"/>
                  <a:pt x="1412873" y="0"/>
                </a:cubicBezTo>
                <a:close/>
                <a:moveTo>
                  <a:pt x="820206" y="0"/>
                </a:moveTo>
                <a:cubicBezTo>
                  <a:pt x="946458" y="0"/>
                  <a:pt x="1048806" y="102348"/>
                  <a:pt x="1048806" y="228600"/>
                </a:cubicBezTo>
                <a:lnTo>
                  <a:pt x="1048806" y="1973639"/>
                </a:lnTo>
                <a:cubicBezTo>
                  <a:pt x="1048806" y="2099891"/>
                  <a:pt x="946458" y="2202239"/>
                  <a:pt x="820206" y="2202239"/>
                </a:cubicBezTo>
                <a:cubicBezTo>
                  <a:pt x="693954" y="2202239"/>
                  <a:pt x="591606" y="2099891"/>
                  <a:pt x="591606" y="1973639"/>
                </a:cubicBezTo>
                <a:lnTo>
                  <a:pt x="591606" y="228600"/>
                </a:lnTo>
                <a:cubicBezTo>
                  <a:pt x="591606" y="102348"/>
                  <a:pt x="693954" y="0"/>
                  <a:pt x="820206" y="0"/>
                </a:cubicBezTo>
                <a:close/>
                <a:moveTo>
                  <a:pt x="228600" y="0"/>
                </a:moveTo>
                <a:cubicBezTo>
                  <a:pt x="354852" y="0"/>
                  <a:pt x="457200" y="102348"/>
                  <a:pt x="457200" y="228600"/>
                </a:cubicBezTo>
                <a:lnTo>
                  <a:pt x="457200" y="1973639"/>
                </a:lnTo>
                <a:cubicBezTo>
                  <a:pt x="457200" y="2099891"/>
                  <a:pt x="354852" y="2202239"/>
                  <a:pt x="228600" y="2202239"/>
                </a:cubicBezTo>
                <a:cubicBezTo>
                  <a:pt x="102348" y="2202239"/>
                  <a:pt x="0" y="2099891"/>
                  <a:pt x="0" y="1973639"/>
                </a:cubicBezTo>
                <a:lnTo>
                  <a:pt x="0" y="228600"/>
                </a:lnTo>
                <a:cubicBezTo>
                  <a:pt x="0" y="102348"/>
                  <a:pt x="102348" y="0"/>
                  <a:pt x="22860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937158518"/>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nodePh="1">
                                  <p:stCondLst>
                                    <p:cond delay="0"/>
                                  </p:stCondLst>
                                  <p:endCondLst>
                                    <p:cond evt="begin" delay="0">
                                      <p:tn val="19"/>
                                    </p:cond>
                                  </p:end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900"/>
                                        <p:tgtEl>
                                          <p:spTgt spid="4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400" fill="hold"/>
                                        <p:tgtEl>
                                          <p:spTgt spid="3"/>
                                        </p:tgtEl>
                                        <p:attrNameLst>
                                          <p:attrName>ppt_w</p:attrName>
                                        </p:attrNameLst>
                                      </p:cBhvr>
                                      <p:tavLst>
                                        <p:tav tm="0">
                                          <p:val>
                                            <p:fltVal val="0"/>
                                          </p:val>
                                        </p:tav>
                                        <p:tav tm="100000">
                                          <p:val>
                                            <p:strVal val="#ppt_w"/>
                                          </p:val>
                                        </p:tav>
                                      </p:tavLst>
                                    </p:anim>
                                    <p:anim calcmode="lin" valueType="num">
                                      <p:cBhvr>
                                        <p:cTn id="26" dur="400" fill="hold"/>
                                        <p:tgtEl>
                                          <p:spTgt spid="3"/>
                                        </p:tgtEl>
                                        <p:attrNameLst>
                                          <p:attrName>ppt_h</p:attrName>
                                        </p:attrNameLst>
                                      </p:cBhvr>
                                      <p:tavLst>
                                        <p:tav tm="0">
                                          <p:val>
                                            <p:fltVal val="0"/>
                                          </p:val>
                                        </p:tav>
                                        <p:tav tm="100000">
                                          <p:val>
                                            <p:strVal val="#ppt_h"/>
                                          </p:val>
                                        </p:tav>
                                      </p:tavLst>
                                    </p:anim>
                                    <p:animEffect transition="in" filter="fade">
                                      <p:cBhvr>
                                        <p:cTn id="27" dur="400"/>
                                        <p:tgtEl>
                                          <p:spTgt spid="3"/>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 calcmode="lin" valueType="num">
                                      <p:cBhvr>
                                        <p:cTn id="31"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32"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3" dur="300"/>
                                        <p:tgtEl>
                                          <p:spTgt spid="1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fade">
                                      <p:cBhvr>
                                        <p:cTn id="36" dur="400"/>
                                        <p:tgtEl>
                                          <p:spTgt spid="28">
                                            <p:txEl>
                                              <p:pRg st="0" end="0"/>
                                            </p:txEl>
                                          </p:spTgt>
                                        </p:tgtEl>
                                      </p:cBhvr>
                                    </p:animEffect>
                                    <p:anim calcmode="lin" valueType="num">
                                      <p:cBhvr>
                                        <p:cTn id="37"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28">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fade">
                                      <p:cBhvr>
                                        <p:cTn id="41" dur="500"/>
                                        <p:tgtEl>
                                          <p:spTgt spid="26">
                                            <p:txEl>
                                              <p:pRg st="0" end="0"/>
                                            </p:txEl>
                                          </p:spTgt>
                                        </p:tgtEl>
                                      </p:cBhvr>
                                    </p:animEffect>
                                    <p:anim calcmode="lin" valueType="num">
                                      <p:cBhvr>
                                        <p:cTn id="4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500"/>
                                        <p:tgtEl>
                                          <p:spTgt spid="27">
                                            <p:txEl>
                                              <p:pRg st="0" end="0"/>
                                            </p:txEl>
                                          </p:spTgt>
                                        </p:tgtEl>
                                      </p:cBhvr>
                                    </p:animEffect>
                                  </p:childTnLst>
                                </p:cTn>
                              </p:par>
                            </p:childTnLst>
                          </p:cTn>
                        </p:par>
                        <p:par>
                          <p:cTn id="47" fill="hold">
                            <p:stCondLst>
                              <p:cond delay="2500"/>
                            </p:stCondLst>
                            <p:childTnLst>
                              <p:par>
                                <p:cTn id="48" presetID="22" presetClass="entr" presetSubtype="8" fill="hold" grpId="0" nodeType="afterEffect" nodePh="1">
                                  <p:stCondLst>
                                    <p:cond delay="0"/>
                                  </p:stCondLst>
                                  <p:endCondLst>
                                    <p:cond evt="begin" delay="0">
                                      <p:tn val="48"/>
                                    </p:cond>
                                  </p:end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900"/>
                                        <p:tgtEl>
                                          <p:spTgt spid="43"/>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72"/>
                                        </p:tgtEl>
                                        <p:attrNameLst>
                                          <p:attrName>style.visibility</p:attrName>
                                        </p:attrNameLst>
                                      </p:cBhvr>
                                      <p:to>
                                        <p:strVal val="visible"/>
                                      </p:to>
                                    </p:set>
                                    <p:anim calcmode="lin" valueType="num">
                                      <p:cBhvr>
                                        <p:cTn id="54" dur="400" fill="hold"/>
                                        <p:tgtEl>
                                          <p:spTgt spid="72"/>
                                        </p:tgtEl>
                                        <p:attrNameLst>
                                          <p:attrName>ppt_w</p:attrName>
                                        </p:attrNameLst>
                                      </p:cBhvr>
                                      <p:tavLst>
                                        <p:tav tm="0">
                                          <p:val>
                                            <p:fltVal val="0"/>
                                          </p:val>
                                        </p:tav>
                                        <p:tav tm="100000">
                                          <p:val>
                                            <p:strVal val="#ppt_w"/>
                                          </p:val>
                                        </p:tav>
                                      </p:tavLst>
                                    </p:anim>
                                    <p:anim calcmode="lin" valueType="num">
                                      <p:cBhvr>
                                        <p:cTn id="55" dur="400" fill="hold"/>
                                        <p:tgtEl>
                                          <p:spTgt spid="72"/>
                                        </p:tgtEl>
                                        <p:attrNameLst>
                                          <p:attrName>ppt_h</p:attrName>
                                        </p:attrNameLst>
                                      </p:cBhvr>
                                      <p:tavLst>
                                        <p:tav tm="0">
                                          <p:val>
                                            <p:fltVal val="0"/>
                                          </p:val>
                                        </p:tav>
                                        <p:tav tm="100000">
                                          <p:val>
                                            <p:strVal val="#ppt_h"/>
                                          </p:val>
                                        </p:tav>
                                      </p:tavLst>
                                    </p:anim>
                                    <p:animEffect transition="in" filter="fade">
                                      <p:cBhvr>
                                        <p:cTn id="56" dur="400"/>
                                        <p:tgtEl>
                                          <p:spTgt spid="72"/>
                                        </p:tgtEl>
                                      </p:cBhvr>
                                    </p:animEffect>
                                  </p:childTnLst>
                                </p:cTn>
                              </p:par>
                            </p:childTnLst>
                          </p:cTn>
                        </p:par>
                        <p:par>
                          <p:cTn id="57" fill="hold">
                            <p:stCondLst>
                              <p:cond delay="4000"/>
                            </p:stCondLst>
                            <p:childTnLst>
                              <p:par>
                                <p:cTn id="58" presetID="53" presetClass="entr" presetSubtype="16" fill="hold" grpId="0" nodeType="afterEffect">
                                  <p:stCondLst>
                                    <p:cond delay="0"/>
                                  </p:stCondLst>
                                  <p:childTnLst>
                                    <p:set>
                                      <p:cBhvr>
                                        <p:cTn id="59" dur="1" fill="hold">
                                          <p:stCondLst>
                                            <p:cond delay="0"/>
                                          </p:stCondLst>
                                        </p:cTn>
                                        <p:tgtEl>
                                          <p:spTgt spid="73">
                                            <p:txEl>
                                              <p:pRg st="0" end="0"/>
                                            </p:txEl>
                                          </p:spTgt>
                                        </p:tgtEl>
                                        <p:attrNameLst>
                                          <p:attrName>style.visibility</p:attrName>
                                        </p:attrNameLst>
                                      </p:cBhvr>
                                      <p:to>
                                        <p:strVal val="visible"/>
                                      </p:to>
                                    </p:set>
                                    <p:anim calcmode="lin" valueType="num">
                                      <p:cBhvr>
                                        <p:cTn id="60"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61"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62" dur="300"/>
                                        <p:tgtEl>
                                          <p:spTgt spid="73">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400"/>
                                        <p:tgtEl>
                                          <p:spTgt spid="29">
                                            <p:txEl>
                                              <p:pRg st="0" end="0"/>
                                            </p:txEl>
                                          </p:spTgt>
                                        </p:tgtEl>
                                      </p:cBhvr>
                                    </p:animEffect>
                                    <p:anim calcmode="lin" valueType="num">
                                      <p:cBhvr>
                                        <p:cTn id="66"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29">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74">
                                            <p:txEl>
                                              <p:pRg st="0" end="0"/>
                                            </p:txEl>
                                          </p:spTgt>
                                        </p:tgtEl>
                                        <p:attrNameLst>
                                          <p:attrName>style.visibility</p:attrName>
                                        </p:attrNameLst>
                                      </p:cBhvr>
                                      <p:to>
                                        <p:strVal val="visible"/>
                                      </p:to>
                                    </p:set>
                                    <p:animEffect transition="in" filter="fade">
                                      <p:cBhvr>
                                        <p:cTn id="70" dur="500"/>
                                        <p:tgtEl>
                                          <p:spTgt spid="74">
                                            <p:txEl>
                                              <p:pRg st="0" end="0"/>
                                            </p:txEl>
                                          </p:spTgt>
                                        </p:tgtEl>
                                      </p:cBhvr>
                                    </p:animEffect>
                                    <p:anim calcmode="lin" valueType="num">
                                      <p:cBhvr>
                                        <p:cTn id="71"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74">
                                            <p:txEl>
                                              <p:pRg st="0" end="0"/>
                                            </p:txEl>
                                          </p:spTgt>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800"/>
                                  </p:stCondLst>
                                  <p:childTnLst>
                                    <p:set>
                                      <p:cBhvr>
                                        <p:cTn id="74" dur="1" fill="hold">
                                          <p:stCondLst>
                                            <p:cond delay="0"/>
                                          </p:stCondLst>
                                        </p:cTn>
                                        <p:tgtEl>
                                          <p:spTgt spid="75">
                                            <p:txEl>
                                              <p:pRg st="0" end="0"/>
                                            </p:txEl>
                                          </p:spTgt>
                                        </p:tgtEl>
                                        <p:attrNameLst>
                                          <p:attrName>style.visibility</p:attrName>
                                        </p:attrNameLst>
                                      </p:cBhvr>
                                      <p:to>
                                        <p:strVal val="visible"/>
                                      </p:to>
                                    </p:set>
                                    <p:animEffect transition="in" filter="fade">
                                      <p:cBhvr>
                                        <p:cTn id="75" dur="500"/>
                                        <p:tgtEl>
                                          <p:spTgt spid="75">
                                            <p:txEl>
                                              <p:pRg st="0" end="0"/>
                                            </p:txEl>
                                          </p:spTgt>
                                        </p:tgtEl>
                                      </p:cBhvr>
                                    </p:animEffect>
                                  </p:childTnLst>
                                </p:cTn>
                              </p:par>
                            </p:childTnLst>
                          </p:cTn>
                        </p:par>
                        <p:par>
                          <p:cTn id="76" fill="hold">
                            <p:stCondLst>
                              <p:cond delay="4500"/>
                            </p:stCondLst>
                            <p:childTnLst>
                              <p:par>
                                <p:cTn id="77" presetID="22" presetClass="entr" presetSubtype="8" fill="hold" grpId="0" nodeType="afterEffect" nodePh="1">
                                  <p:stCondLst>
                                    <p:cond delay="0"/>
                                  </p:stCondLst>
                                  <p:endCondLst>
                                    <p:cond evt="begin" delay="0">
                                      <p:tn val="77"/>
                                    </p:cond>
                                  </p:end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900"/>
                                        <p:tgtEl>
                                          <p:spTgt spid="44"/>
                                        </p:tgtEl>
                                      </p:cBhvr>
                                    </p:animEffect>
                                  </p:childTnLst>
                                </p:cTn>
                              </p:par>
                            </p:childTnLst>
                          </p:cTn>
                        </p:par>
                        <p:par>
                          <p:cTn id="80" fill="hold">
                            <p:stCondLst>
                              <p:cond delay="5500"/>
                            </p:stCondLst>
                            <p:childTnLst>
                              <p:par>
                                <p:cTn id="81" presetID="53" presetClass="entr" presetSubtype="16" fill="hold" grpId="0" nodeType="afterEffect">
                                  <p:stCondLst>
                                    <p:cond delay="0"/>
                                  </p:stCondLst>
                                  <p:childTnLst>
                                    <p:set>
                                      <p:cBhvr>
                                        <p:cTn id="82" dur="1" fill="hold">
                                          <p:stCondLst>
                                            <p:cond delay="0"/>
                                          </p:stCondLst>
                                        </p:cTn>
                                        <p:tgtEl>
                                          <p:spTgt spid="76"/>
                                        </p:tgtEl>
                                        <p:attrNameLst>
                                          <p:attrName>style.visibility</p:attrName>
                                        </p:attrNameLst>
                                      </p:cBhvr>
                                      <p:to>
                                        <p:strVal val="visible"/>
                                      </p:to>
                                    </p:set>
                                    <p:anim calcmode="lin" valueType="num">
                                      <p:cBhvr>
                                        <p:cTn id="83" dur="400" fill="hold"/>
                                        <p:tgtEl>
                                          <p:spTgt spid="76"/>
                                        </p:tgtEl>
                                        <p:attrNameLst>
                                          <p:attrName>ppt_w</p:attrName>
                                        </p:attrNameLst>
                                      </p:cBhvr>
                                      <p:tavLst>
                                        <p:tav tm="0">
                                          <p:val>
                                            <p:fltVal val="0"/>
                                          </p:val>
                                        </p:tav>
                                        <p:tav tm="100000">
                                          <p:val>
                                            <p:strVal val="#ppt_w"/>
                                          </p:val>
                                        </p:tav>
                                      </p:tavLst>
                                    </p:anim>
                                    <p:anim calcmode="lin" valueType="num">
                                      <p:cBhvr>
                                        <p:cTn id="84" dur="400" fill="hold"/>
                                        <p:tgtEl>
                                          <p:spTgt spid="76"/>
                                        </p:tgtEl>
                                        <p:attrNameLst>
                                          <p:attrName>ppt_h</p:attrName>
                                        </p:attrNameLst>
                                      </p:cBhvr>
                                      <p:tavLst>
                                        <p:tav tm="0">
                                          <p:val>
                                            <p:fltVal val="0"/>
                                          </p:val>
                                        </p:tav>
                                        <p:tav tm="100000">
                                          <p:val>
                                            <p:strVal val="#ppt_h"/>
                                          </p:val>
                                        </p:tav>
                                      </p:tavLst>
                                    </p:anim>
                                    <p:animEffect transition="in" filter="fade">
                                      <p:cBhvr>
                                        <p:cTn id="85" dur="400"/>
                                        <p:tgtEl>
                                          <p:spTgt spid="76"/>
                                        </p:tgtEl>
                                      </p:cBhvr>
                                    </p:animEffect>
                                  </p:childTnLst>
                                </p:cTn>
                              </p:par>
                            </p:childTnLst>
                          </p:cTn>
                        </p:par>
                        <p:par>
                          <p:cTn id="86" fill="hold">
                            <p:stCondLst>
                              <p:cond delay="6000"/>
                            </p:stCondLst>
                            <p:childTnLst>
                              <p:par>
                                <p:cTn id="87" presetID="53" presetClass="entr" presetSubtype="16" fill="hold" grpId="0" nodeType="afterEffect">
                                  <p:stCondLst>
                                    <p:cond delay="0"/>
                                  </p:stCondLst>
                                  <p:childTnLst>
                                    <p:set>
                                      <p:cBhvr>
                                        <p:cTn id="88" dur="1" fill="hold">
                                          <p:stCondLst>
                                            <p:cond delay="0"/>
                                          </p:stCondLst>
                                        </p:cTn>
                                        <p:tgtEl>
                                          <p:spTgt spid="77">
                                            <p:txEl>
                                              <p:pRg st="0" end="0"/>
                                            </p:txEl>
                                          </p:spTgt>
                                        </p:tgtEl>
                                        <p:attrNameLst>
                                          <p:attrName>style.visibility</p:attrName>
                                        </p:attrNameLst>
                                      </p:cBhvr>
                                      <p:to>
                                        <p:strVal val="visible"/>
                                      </p:to>
                                    </p:set>
                                    <p:anim calcmode="lin" valueType="num">
                                      <p:cBhvr>
                                        <p:cTn id="89"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77">
                                            <p:txEl>
                                              <p:pRg st="0" end="0"/>
                                            </p:txEl>
                                          </p:spTgt>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30">
                                            <p:txEl>
                                              <p:pRg st="0" end="0"/>
                                            </p:txEl>
                                          </p:spTgt>
                                        </p:tgtEl>
                                        <p:attrNameLst>
                                          <p:attrName>style.visibility</p:attrName>
                                        </p:attrNameLst>
                                      </p:cBhvr>
                                      <p:to>
                                        <p:strVal val="visible"/>
                                      </p:to>
                                    </p:set>
                                    <p:animEffect transition="in" filter="fade">
                                      <p:cBhvr>
                                        <p:cTn id="94" dur="400"/>
                                        <p:tgtEl>
                                          <p:spTgt spid="30">
                                            <p:txEl>
                                              <p:pRg st="0" end="0"/>
                                            </p:txEl>
                                          </p:spTgt>
                                        </p:tgtEl>
                                      </p:cBhvr>
                                    </p:animEffect>
                                    <p:anim calcmode="lin" valueType="num">
                                      <p:cBhvr>
                                        <p:cTn id="95"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6" dur="400" fill="hold"/>
                                        <p:tgtEl>
                                          <p:spTgt spid="30">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200"/>
                                  </p:stCondLst>
                                  <p:childTnLst>
                                    <p:set>
                                      <p:cBhvr>
                                        <p:cTn id="98" dur="1" fill="hold">
                                          <p:stCondLst>
                                            <p:cond delay="0"/>
                                          </p:stCondLst>
                                        </p:cTn>
                                        <p:tgtEl>
                                          <p:spTgt spid="78">
                                            <p:txEl>
                                              <p:pRg st="0" end="0"/>
                                            </p:txEl>
                                          </p:spTgt>
                                        </p:tgtEl>
                                        <p:attrNameLst>
                                          <p:attrName>style.visibility</p:attrName>
                                        </p:attrNameLst>
                                      </p:cBhvr>
                                      <p:to>
                                        <p:strVal val="visible"/>
                                      </p:to>
                                    </p:set>
                                    <p:animEffect transition="in" filter="fade">
                                      <p:cBhvr>
                                        <p:cTn id="99" dur="500"/>
                                        <p:tgtEl>
                                          <p:spTgt spid="78">
                                            <p:txEl>
                                              <p:pRg st="0" end="0"/>
                                            </p:txEl>
                                          </p:spTgt>
                                        </p:tgtEl>
                                      </p:cBhvr>
                                    </p:animEffect>
                                    <p:anim calcmode="lin" valueType="num">
                                      <p:cBhvr>
                                        <p:cTn id="100"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78">
                                            <p:txEl>
                                              <p:pRg st="0" end="0"/>
                                            </p:txEl>
                                          </p:spTgt>
                                        </p:tgtEl>
                                        <p:attrNameLst>
                                          <p:attrName>ppt_y</p:attrName>
                                        </p:attrNameLst>
                                      </p:cBhvr>
                                      <p:tavLst>
                                        <p:tav tm="0">
                                          <p:val>
                                            <p:strVal val="#ppt_y+.1"/>
                                          </p:val>
                                        </p:tav>
                                        <p:tav tm="100000">
                                          <p:val>
                                            <p:strVal val="#ppt_y"/>
                                          </p:val>
                                        </p:tav>
                                      </p:tavLst>
                                    </p:anim>
                                  </p:childTnLst>
                                </p:cTn>
                              </p:par>
                              <p:par>
                                <p:cTn id="102" presetID="10" presetClass="entr" presetSubtype="0" fill="hold" grpId="0" nodeType="withEffect">
                                  <p:stCondLst>
                                    <p:cond delay="800"/>
                                  </p:stCondLst>
                                  <p:childTnLst>
                                    <p:set>
                                      <p:cBhvr>
                                        <p:cTn id="103" dur="1" fill="hold">
                                          <p:stCondLst>
                                            <p:cond delay="0"/>
                                          </p:stCondLst>
                                        </p:cTn>
                                        <p:tgtEl>
                                          <p:spTgt spid="79">
                                            <p:txEl>
                                              <p:pRg st="0" end="0"/>
                                            </p:txEl>
                                          </p:spTgt>
                                        </p:tgtEl>
                                        <p:attrNameLst>
                                          <p:attrName>style.visibility</p:attrName>
                                        </p:attrNameLst>
                                      </p:cBhvr>
                                      <p:to>
                                        <p:strVal val="visible"/>
                                      </p:to>
                                    </p:set>
                                    <p:animEffect transition="in" filter="fade">
                                      <p:cBhvr>
                                        <p:cTn id="104"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uiExpand="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72" grpId="0" animBg="1"/>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anim calcmode="lin" valueType="num">
                      <p:cBhvr>
                        <p:cTn dur="500" fill="hold"/>
                        <p:tgtEl>
                          <p:spTgt spid="74"/>
                        </p:tgtEl>
                        <p:attrNameLst>
                          <p:attrName>ppt_x</p:attrName>
                        </p:attrNameLst>
                      </p:cBhvr>
                      <p:tavLst>
                        <p:tav tm="0">
                          <p:val>
                            <p:strVal val="#ppt_x"/>
                          </p:val>
                        </p:tav>
                        <p:tav tm="100000">
                          <p:val>
                            <p:strVal val="#ppt_x"/>
                          </p:val>
                        </p:tav>
                      </p:tavLst>
                    </p:anim>
                    <p:anim calcmode="lin" valueType="num">
                      <p:cBhvr>
                        <p:cTn dur="5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6" grpId="0" animBg="1"/>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79" grpId="0" build="p">
        <p:tmplLst>
          <p:tmpl lvl="1">
            <p:tnLst>
              <p:par>
                <p:cTn presetID="10" presetClass="entr" presetSubtype="0" fill="hold" nodeType="withEffect">
                  <p:stCondLst>
                    <p:cond delay="80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28" grpId="0" uiExpand="1"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43" grpId="0" uiExpand="1"/>
      <p:bldP spid="44" grpId="0" uiExpan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2E5C5-168B-491D-8613-DA02B6C9748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CE993CF-A4C6-475C-9BAD-4785C46CC3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016436-C257-4215-8B88-21419EA99D22}"/>
              </a:ext>
            </a:extLst>
          </p:cNvPr>
          <p:cNvSpPr>
            <a:spLocks noGrp="1"/>
          </p:cNvSpPr>
          <p:nvPr>
            <p:ph type="dt" sz="half" idx="10"/>
          </p:nvPr>
        </p:nvSpPr>
        <p:spPr/>
        <p:txBody>
          <a:bodyPr/>
          <a:lstStyle/>
          <a:p>
            <a:fld id="{326B962D-FA0A-49C6-9276-26C29FCF77C0}"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D04E7A14-7EF5-496F-B5CF-0B7FEA5FDE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89F9F6-03A6-441E-802B-A1BAA05F86AC}"/>
              </a:ext>
            </a:extLst>
          </p:cNvPr>
          <p:cNvSpPr>
            <a:spLocks noGrp="1"/>
          </p:cNvSpPr>
          <p:nvPr>
            <p:ph type="sldNum" sz="quarter" idx="12"/>
          </p:nvPr>
        </p:nvSpPr>
        <p:spPr/>
        <p:txBody>
          <a:body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816923810"/>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474133" y="1715378"/>
            <a:ext cx="1947333" cy="78295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603251" y="176109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805521" y="1715378"/>
            <a:ext cx="2777772" cy="228451"/>
          </a:xfrm>
          <a:prstGeom prst="rect">
            <a:avLst/>
          </a:prstGeom>
        </p:spPr>
        <p:txBody>
          <a:bodyPr vert="horz" lIns="0" tIns="40504" rIns="0" bIns="40504" anchor="ctr"/>
          <a:lstStyle>
            <a:lvl1pPr marL="0" indent="0" algn="l">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805520" y="2025112"/>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28" name="Rounded Rectangle 27"/>
          <p:cNvSpPr/>
          <p:nvPr userDrawn="1"/>
        </p:nvSpPr>
        <p:spPr>
          <a:xfrm>
            <a:off x="10706104" y="1715378"/>
            <a:ext cx="1937454" cy="78295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9" name="Text Placeholder 7"/>
          <p:cNvSpPr>
            <a:spLocks noGrp="1"/>
          </p:cNvSpPr>
          <p:nvPr>
            <p:ph type="body" sz="quarter" idx="40" hasCustomPrompt="1"/>
          </p:nvPr>
        </p:nvSpPr>
        <p:spPr>
          <a:xfrm>
            <a:off x="10787243" y="176109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30" name="Text Placeholder 7"/>
          <p:cNvSpPr>
            <a:spLocks noGrp="1"/>
          </p:cNvSpPr>
          <p:nvPr>
            <p:ph type="body" sz="quarter" idx="41" hasCustomPrompt="1"/>
          </p:nvPr>
        </p:nvSpPr>
        <p:spPr>
          <a:xfrm>
            <a:off x="7584746" y="1715378"/>
            <a:ext cx="2777772" cy="228451"/>
          </a:xfrm>
          <a:prstGeom prst="rect">
            <a:avLst/>
          </a:prstGeom>
        </p:spPr>
        <p:txBody>
          <a:bodyPr vert="horz" lIns="0" tIns="40504" rIns="0" bIns="40504" anchor="ctr"/>
          <a:lstStyle>
            <a:lvl1pPr marL="0" indent="0" algn="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42" hasCustomPrompt="1"/>
          </p:nvPr>
        </p:nvSpPr>
        <p:spPr>
          <a:xfrm>
            <a:off x="6252638" y="2025112"/>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2" name="Rounded Rectangle 31"/>
          <p:cNvSpPr/>
          <p:nvPr userDrawn="1"/>
        </p:nvSpPr>
        <p:spPr>
          <a:xfrm>
            <a:off x="-474133" y="3193657"/>
            <a:ext cx="1947333" cy="78295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603251" y="323937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1805521" y="3193658"/>
            <a:ext cx="2777772" cy="228451"/>
          </a:xfrm>
          <a:prstGeom prst="rect">
            <a:avLst/>
          </a:prstGeom>
        </p:spPr>
        <p:txBody>
          <a:bodyPr vert="horz" lIns="0" tIns="40504" rIns="0" bIns="40504" anchor="ctr"/>
          <a:lstStyle>
            <a:lvl1pPr marL="0" indent="0" algn="l">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1805520" y="3503390"/>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6" name="Rounded Rectangle 35"/>
          <p:cNvSpPr/>
          <p:nvPr userDrawn="1"/>
        </p:nvSpPr>
        <p:spPr>
          <a:xfrm>
            <a:off x="10706104" y="3193657"/>
            <a:ext cx="1937454" cy="78295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 Placeholder 7"/>
          <p:cNvSpPr>
            <a:spLocks noGrp="1"/>
          </p:cNvSpPr>
          <p:nvPr>
            <p:ph type="body" sz="quarter" idx="46" hasCustomPrompt="1"/>
          </p:nvPr>
        </p:nvSpPr>
        <p:spPr>
          <a:xfrm>
            <a:off x="10787243" y="323937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38" name="Text Placeholder 7"/>
          <p:cNvSpPr>
            <a:spLocks noGrp="1"/>
          </p:cNvSpPr>
          <p:nvPr>
            <p:ph type="body" sz="quarter" idx="47" hasCustomPrompt="1"/>
          </p:nvPr>
        </p:nvSpPr>
        <p:spPr>
          <a:xfrm>
            <a:off x="7584746" y="3193658"/>
            <a:ext cx="2777772" cy="228451"/>
          </a:xfrm>
          <a:prstGeom prst="rect">
            <a:avLst/>
          </a:prstGeom>
        </p:spPr>
        <p:txBody>
          <a:bodyPr vert="horz" lIns="0" tIns="40504" rIns="0" bIns="40504" anchor="ctr"/>
          <a:lstStyle>
            <a:lvl1pPr marL="0" indent="0" algn="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48" hasCustomPrompt="1"/>
          </p:nvPr>
        </p:nvSpPr>
        <p:spPr>
          <a:xfrm>
            <a:off x="6252638" y="3503390"/>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0" name="Rounded Rectangle 39"/>
          <p:cNvSpPr/>
          <p:nvPr userDrawn="1"/>
        </p:nvSpPr>
        <p:spPr>
          <a:xfrm>
            <a:off x="-474133" y="4671938"/>
            <a:ext cx="1947333" cy="782954"/>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603251" y="471765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1805521" y="4671938"/>
            <a:ext cx="2777772" cy="228451"/>
          </a:xfrm>
          <a:prstGeom prst="rect">
            <a:avLst/>
          </a:prstGeom>
        </p:spPr>
        <p:txBody>
          <a:bodyPr vert="horz" lIns="0" tIns="40504" rIns="0" bIns="40504" anchor="ctr"/>
          <a:lstStyle>
            <a:lvl1pPr marL="0" indent="0" algn="l">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1805520" y="4981672"/>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4" name="Rounded Rectangle 43"/>
          <p:cNvSpPr/>
          <p:nvPr userDrawn="1"/>
        </p:nvSpPr>
        <p:spPr>
          <a:xfrm>
            <a:off x="10706104" y="4671938"/>
            <a:ext cx="1937454" cy="782954"/>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 Placeholder 7"/>
          <p:cNvSpPr>
            <a:spLocks noGrp="1"/>
          </p:cNvSpPr>
          <p:nvPr>
            <p:ph type="body" sz="quarter" idx="52" hasCustomPrompt="1"/>
          </p:nvPr>
        </p:nvSpPr>
        <p:spPr>
          <a:xfrm>
            <a:off x="10787243" y="471765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46" name="Text Placeholder 7"/>
          <p:cNvSpPr>
            <a:spLocks noGrp="1"/>
          </p:cNvSpPr>
          <p:nvPr>
            <p:ph type="body" sz="quarter" idx="53" hasCustomPrompt="1"/>
          </p:nvPr>
        </p:nvSpPr>
        <p:spPr>
          <a:xfrm>
            <a:off x="7584746" y="4671938"/>
            <a:ext cx="2777772" cy="228451"/>
          </a:xfrm>
          <a:prstGeom prst="rect">
            <a:avLst/>
          </a:prstGeom>
        </p:spPr>
        <p:txBody>
          <a:bodyPr vert="horz" lIns="0" tIns="40504" rIns="0" bIns="40504" anchor="ctr"/>
          <a:lstStyle>
            <a:lvl1pPr marL="0" indent="0" algn="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7" name="Text Placeholder 2"/>
          <p:cNvSpPr>
            <a:spLocks noGrp="1"/>
          </p:cNvSpPr>
          <p:nvPr>
            <p:ph type="body" sz="quarter" idx="54" hasCustomPrompt="1"/>
          </p:nvPr>
        </p:nvSpPr>
        <p:spPr>
          <a:xfrm>
            <a:off x="6252638" y="4981672"/>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grpSp>
        <p:nvGrpSpPr>
          <p:cNvPr id="48" name="Group 47"/>
          <p:cNvGrpSpPr/>
          <p:nvPr userDrawn="1"/>
        </p:nvGrpSpPr>
        <p:grpSpPr>
          <a:xfrm>
            <a:off x="101309" y="385540"/>
            <a:ext cx="383999" cy="342171"/>
            <a:chOff x="5270500" y="1460500"/>
            <a:chExt cx="1701800" cy="2705100"/>
          </a:xfrm>
        </p:grpSpPr>
        <p:sp>
          <p:nvSpPr>
            <p:cNvPr id="49" name="Rounded Rectangle 4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50" name="Rounded Rectangle 4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51" name="Rounded Rectangle 5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02622740"/>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400" fill="hold"/>
                                        <p:tgtEl>
                                          <p:spTgt spid="28"/>
                                        </p:tgtEl>
                                        <p:attrNameLst>
                                          <p:attrName>ppt_w</p:attrName>
                                        </p:attrNameLst>
                                      </p:cBhvr>
                                      <p:tavLst>
                                        <p:tav tm="0">
                                          <p:val>
                                            <p:fltVal val="0"/>
                                          </p:val>
                                        </p:tav>
                                        <p:tav tm="100000">
                                          <p:val>
                                            <p:strVal val="#ppt_w"/>
                                          </p:val>
                                        </p:tav>
                                      </p:tavLst>
                                    </p:anim>
                                    <p:anim calcmode="lin" valueType="num">
                                      <p:cBhvr>
                                        <p:cTn id="42" dur="400" fill="hold"/>
                                        <p:tgtEl>
                                          <p:spTgt spid="28"/>
                                        </p:tgtEl>
                                        <p:attrNameLst>
                                          <p:attrName>ppt_h</p:attrName>
                                        </p:attrNameLst>
                                      </p:cBhvr>
                                      <p:tavLst>
                                        <p:tav tm="0">
                                          <p:val>
                                            <p:fltVal val="0"/>
                                          </p:val>
                                        </p:tav>
                                        <p:tav tm="100000">
                                          <p:val>
                                            <p:strVal val="#ppt_h"/>
                                          </p:val>
                                        </p:tav>
                                      </p:tavLst>
                                    </p:anim>
                                    <p:animEffect transition="in" filter="fade">
                                      <p:cBhvr>
                                        <p:cTn id="43" dur="400"/>
                                        <p:tgtEl>
                                          <p:spTgt spid="28"/>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p:cTn id="47"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29">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0">
                                            <p:txEl>
                                              <p:pRg st="0" end="0"/>
                                            </p:txEl>
                                          </p:spTgt>
                                        </p:tgtEl>
                                        <p:attrNameLst>
                                          <p:attrName>style.visibility</p:attrName>
                                        </p:attrNameLst>
                                      </p:cBhvr>
                                      <p:to>
                                        <p:strVal val="visible"/>
                                      </p:to>
                                    </p:set>
                                    <p:animEffect transition="in" filter="fade">
                                      <p:cBhvr>
                                        <p:cTn id="52" dur="500"/>
                                        <p:tgtEl>
                                          <p:spTgt spid="30">
                                            <p:txEl>
                                              <p:pRg st="0" end="0"/>
                                            </p:txEl>
                                          </p:spTgt>
                                        </p:tgtEl>
                                      </p:cBhvr>
                                    </p:animEffect>
                                    <p:anim calcmode="lin" valueType="num">
                                      <p:cBhvr>
                                        <p:cTn id="5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0">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400" fill="hold"/>
                                        <p:tgtEl>
                                          <p:spTgt spid="32"/>
                                        </p:tgtEl>
                                        <p:attrNameLst>
                                          <p:attrName>ppt_w</p:attrName>
                                        </p:attrNameLst>
                                      </p:cBhvr>
                                      <p:tavLst>
                                        <p:tav tm="0">
                                          <p:val>
                                            <p:fltVal val="0"/>
                                          </p:val>
                                        </p:tav>
                                        <p:tav tm="100000">
                                          <p:val>
                                            <p:strVal val="#ppt_w"/>
                                          </p:val>
                                        </p:tav>
                                      </p:tavLst>
                                    </p:anim>
                                    <p:anim calcmode="lin" valueType="num">
                                      <p:cBhvr>
                                        <p:cTn id="62" dur="400" fill="hold"/>
                                        <p:tgtEl>
                                          <p:spTgt spid="32"/>
                                        </p:tgtEl>
                                        <p:attrNameLst>
                                          <p:attrName>ppt_h</p:attrName>
                                        </p:attrNameLst>
                                      </p:cBhvr>
                                      <p:tavLst>
                                        <p:tav tm="0">
                                          <p:val>
                                            <p:fltVal val="0"/>
                                          </p:val>
                                        </p:tav>
                                        <p:tav tm="100000">
                                          <p:val>
                                            <p:strVal val="#ppt_h"/>
                                          </p:val>
                                        </p:tav>
                                      </p:tavLst>
                                    </p:anim>
                                    <p:animEffect transition="in" filter="fade">
                                      <p:cBhvr>
                                        <p:cTn id="63" dur="400"/>
                                        <p:tgtEl>
                                          <p:spTgt spid="32"/>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p:cTn id="6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33">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4">
                                            <p:txEl>
                                              <p:pRg st="0" end="0"/>
                                            </p:txEl>
                                          </p:spTgt>
                                        </p:tgtEl>
                                        <p:attrNameLst>
                                          <p:attrName>style.visibility</p:attrName>
                                        </p:attrNameLst>
                                      </p:cBhvr>
                                      <p:to>
                                        <p:strVal val="visible"/>
                                      </p:to>
                                    </p:set>
                                    <p:animEffect transition="in" filter="fade">
                                      <p:cBhvr>
                                        <p:cTn id="72" dur="500"/>
                                        <p:tgtEl>
                                          <p:spTgt spid="34">
                                            <p:txEl>
                                              <p:pRg st="0" end="0"/>
                                            </p:txEl>
                                          </p:spTgt>
                                        </p:tgtEl>
                                      </p:cBhvr>
                                    </p:animEffect>
                                    <p:anim calcmode="lin" valueType="num">
                                      <p:cBhvr>
                                        <p:cTn id="7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35">
                                            <p:txEl>
                                              <p:pRg st="0" end="0"/>
                                            </p:txEl>
                                          </p:spTgt>
                                        </p:tgtEl>
                                        <p:attrNameLst>
                                          <p:attrName>style.visibility</p:attrName>
                                        </p:attrNameLst>
                                      </p:cBhvr>
                                      <p:to>
                                        <p:strVal val="visible"/>
                                      </p:to>
                                    </p:set>
                                    <p:animEffect transition="in" filter="fade">
                                      <p:cBhvr>
                                        <p:cTn id="77" dur="500"/>
                                        <p:tgtEl>
                                          <p:spTgt spid="35">
                                            <p:txEl>
                                              <p:pRg st="0" end="0"/>
                                            </p:txEl>
                                          </p:spTgt>
                                        </p:tgtEl>
                                      </p:cBhvr>
                                    </p:animEffect>
                                  </p:childTnLst>
                                </p:cTn>
                              </p:par>
                            </p:childTnLst>
                          </p:cTn>
                        </p:par>
                        <p:par>
                          <p:cTn id="78" fill="hold">
                            <p:stCondLst>
                              <p:cond delay="3500"/>
                            </p:stCondLst>
                            <p:childTnLst>
                              <p:par>
                                <p:cTn id="79" presetID="53" presetClass="entr" presetSubtype="16" fill="hold" grpId="0" nodeType="after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p:cTn id="81" dur="400" fill="hold"/>
                                        <p:tgtEl>
                                          <p:spTgt spid="36"/>
                                        </p:tgtEl>
                                        <p:attrNameLst>
                                          <p:attrName>ppt_w</p:attrName>
                                        </p:attrNameLst>
                                      </p:cBhvr>
                                      <p:tavLst>
                                        <p:tav tm="0">
                                          <p:val>
                                            <p:fltVal val="0"/>
                                          </p:val>
                                        </p:tav>
                                        <p:tav tm="100000">
                                          <p:val>
                                            <p:strVal val="#ppt_w"/>
                                          </p:val>
                                        </p:tav>
                                      </p:tavLst>
                                    </p:anim>
                                    <p:anim calcmode="lin" valueType="num">
                                      <p:cBhvr>
                                        <p:cTn id="82" dur="400" fill="hold"/>
                                        <p:tgtEl>
                                          <p:spTgt spid="36"/>
                                        </p:tgtEl>
                                        <p:attrNameLst>
                                          <p:attrName>ppt_h</p:attrName>
                                        </p:attrNameLst>
                                      </p:cBhvr>
                                      <p:tavLst>
                                        <p:tav tm="0">
                                          <p:val>
                                            <p:fltVal val="0"/>
                                          </p:val>
                                        </p:tav>
                                        <p:tav tm="100000">
                                          <p:val>
                                            <p:strVal val="#ppt_h"/>
                                          </p:val>
                                        </p:tav>
                                      </p:tavLst>
                                    </p:anim>
                                    <p:animEffect transition="in" filter="fade">
                                      <p:cBhvr>
                                        <p:cTn id="83" dur="400"/>
                                        <p:tgtEl>
                                          <p:spTgt spid="36"/>
                                        </p:tgtEl>
                                      </p:cBhvr>
                                    </p:animEffect>
                                  </p:childTnLst>
                                </p:cTn>
                              </p:par>
                            </p:childTnLst>
                          </p:cTn>
                        </p:par>
                        <p:par>
                          <p:cTn id="84" fill="hold">
                            <p:stCondLst>
                              <p:cond delay="4000"/>
                            </p:stCondLst>
                            <p:childTnLst>
                              <p:par>
                                <p:cTn id="85" presetID="53" presetClass="entr" presetSubtype="16" fill="hold" grpId="0" nodeType="afterEffect">
                                  <p:stCondLst>
                                    <p:cond delay="0"/>
                                  </p:stCondLst>
                                  <p:childTnLst>
                                    <p:set>
                                      <p:cBhvr>
                                        <p:cTn id="86" dur="1" fill="hold">
                                          <p:stCondLst>
                                            <p:cond delay="0"/>
                                          </p:stCondLst>
                                        </p:cTn>
                                        <p:tgtEl>
                                          <p:spTgt spid="37">
                                            <p:txEl>
                                              <p:pRg st="0" end="0"/>
                                            </p:txEl>
                                          </p:spTgt>
                                        </p:tgtEl>
                                        <p:attrNameLst>
                                          <p:attrName>style.visibility</p:attrName>
                                        </p:attrNameLst>
                                      </p:cBhvr>
                                      <p:to>
                                        <p:strVal val="visible"/>
                                      </p:to>
                                    </p:set>
                                    <p:anim calcmode="lin" valueType="num">
                                      <p:cBhvr>
                                        <p:cTn id="87"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37">
                                            <p:txEl>
                                              <p:pRg st="0" end="0"/>
                                            </p:txEl>
                                          </p:spTgt>
                                        </p:tgtEl>
                                      </p:cBhvr>
                                    </p:animEffect>
                                  </p:childTnLst>
                                </p:cTn>
                              </p:par>
                              <p:par>
                                <p:cTn id="90" presetID="42" presetClass="entr" presetSubtype="0" fill="hold" grpId="0" nodeType="withEffect">
                                  <p:stCondLst>
                                    <p:cond delay="200"/>
                                  </p:stCondLst>
                                  <p:childTnLst>
                                    <p:set>
                                      <p:cBhvr>
                                        <p:cTn id="91" dur="1" fill="hold">
                                          <p:stCondLst>
                                            <p:cond delay="0"/>
                                          </p:stCondLst>
                                        </p:cTn>
                                        <p:tgtEl>
                                          <p:spTgt spid="38">
                                            <p:txEl>
                                              <p:pRg st="0" end="0"/>
                                            </p:txEl>
                                          </p:spTgt>
                                        </p:tgtEl>
                                        <p:attrNameLst>
                                          <p:attrName>style.visibility</p:attrName>
                                        </p:attrNameLst>
                                      </p:cBhvr>
                                      <p:to>
                                        <p:strVal val="visible"/>
                                      </p:to>
                                    </p:set>
                                    <p:animEffect transition="in" filter="fade">
                                      <p:cBhvr>
                                        <p:cTn id="92" dur="500"/>
                                        <p:tgtEl>
                                          <p:spTgt spid="38">
                                            <p:txEl>
                                              <p:pRg st="0" end="0"/>
                                            </p:txEl>
                                          </p:spTgt>
                                        </p:tgtEl>
                                      </p:cBhvr>
                                    </p:animEffect>
                                    <p:anim calcmode="lin" valueType="num">
                                      <p:cBhvr>
                                        <p:cTn id="9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94" dur="500" fill="hold"/>
                                        <p:tgtEl>
                                          <p:spTgt spid="38">
                                            <p:txEl>
                                              <p:pRg st="0" end="0"/>
                                            </p:txEl>
                                          </p:spTgt>
                                        </p:tgtEl>
                                        <p:attrNameLst>
                                          <p:attrName>ppt_y</p:attrName>
                                        </p:attrNameLst>
                                      </p:cBhvr>
                                      <p:tavLst>
                                        <p:tav tm="0">
                                          <p:val>
                                            <p:strVal val="#ppt_y+.1"/>
                                          </p:val>
                                        </p:tav>
                                        <p:tav tm="100000">
                                          <p:val>
                                            <p:strVal val="#ppt_y"/>
                                          </p:val>
                                        </p:tav>
                                      </p:tavLst>
                                    </p:anim>
                                  </p:childTnLst>
                                </p:cTn>
                              </p:par>
                              <p:par>
                                <p:cTn id="95" presetID="10" presetClass="entr" presetSubtype="0" fill="hold" grpId="0" nodeType="withEffect">
                                  <p:stCondLst>
                                    <p:cond delay="800"/>
                                  </p:stCondLst>
                                  <p:childTnLst>
                                    <p:set>
                                      <p:cBhvr>
                                        <p:cTn id="96" dur="1" fill="hold">
                                          <p:stCondLst>
                                            <p:cond delay="0"/>
                                          </p:stCondLst>
                                        </p:cTn>
                                        <p:tgtEl>
                                          <p:spTgt spid="39">
                                            <p:txEl>
                                              <p:pRg st="0" end="0"/>
                                            </p:txEl>
                                          </p:spTgt>
                                        </p:tgtEl>
                                        <p:attrNameLst>
                                          <p:attrName>style.visibility</p:attrName>
                                        </p:attrNameLst>
                                      </p:cBhvr>
                                      <p:to>
                                        <p:strVal val="visible"/>
                                      </p:to>
                                    </p:set>
                                    <p:animEffect transition="in" filter="fade">
                                      <p:cBhvr>
                                        <p:cTn id="97" dur="500"/>
                                        <p:tgtEl>
                                          <p:spTgt spid="39">
                                            <p:txEl>
                                              <p:pRg st="0" end="0"/>
                                            </p:txEl>
                                          </p:spTgt>
                                        </p:tgtEl>
                                      </p:cBhvr>
                                    </p:animEffect>
                                  </p:childTnLst>
                                </p:cTn>
                              </p:par>
                            </p:childTnLst>
                          </p:cTn>
                        </p:par>
                        <p:par>
                          <p:cTn id="98" fill="hold">
                            <p:stCondLst>
                              <p:cond delay="4500"/>
                            </p:stCondLst>
                            <p:childTnLst>
                              <p:par>
                                <p:cTn id="99" presetID="53" presetClass="entr" presetSubtype="16"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400" fill="hold"/>
                                        <p:tgtEl>
                                          <p:spTgt spid="40"/>
                                        </p:tgtEl>
                                        <p:attrNameLst>
                                          <p:attrName>ppt_w</p:attrName>
                                        </p:attrNameLst>
                                      </p:cBhvr>
                                      <p:tavLst>
                                        <p:tav tm="0">
                                          <p:val>
                                            <p:fltVal val="0"/>
                                          </p:val>
                                        </p:tav>
                                        <p:tav tm="100000">
                                          <p:val>
                                            <p:strVal val="#ppt_w"/>
                                          </p:val>
                                        </p:tav>
                                      </p:tavLst>
                                    </p:anim>
                                    <p:anim calcmode="lin" valueType="num">
                                      <p:cBhvr>
                                        <p:cTn id="102" dur="400" fill="hold"/>
                                        <p:tgtEl>
                                          <p:spTgt spid="40"/>
                                        </p:tgtEl>
                                        <p:attrNameLst>
                                          <p:attrName>ppt_h</p:attrName>
                                        </p:attrNameLst>
                                      </p:cBhvr>
                                      <p:tavLst>
                                        <p:tav tm="0">
                                          <p:val>
                                            <p:fltVal val="0"/>
                                          </p:val>
                                        </p:tav>
                                        <p:tav tm="100000">
                                          <p:val>
                                            <p:strVal val="#ppt_h"/>
                                          </p:val>
                                        </p:tav>
                                      </p:tavLst>
                                    </p:anim>
                                    <p:animEffect transition="in" filter="fade">
                                      <p:cBhvr>
                                        <p:cTn id="103" dur="400"/>
                                        <p:tgtEl>
                                          <p:spTgt spid="40"/>
                                        </p:tgtEl>
                                      </p:cBhvr>
                                    </p:animEffect>
                                  </p:childTnLst>
                                </p:cTn>
                              </p:par>
                            </p:childTnLst>
                          </p:cTn>
                        </p:par>
                        <p:par>
                          <p:cTn id="104" fill="hold">
                            <p:stCondLst>
                              <p:cond delay="5000"/>
                            </p:stCondLst>
                            <p:childTnLst>
                              <p:par>
                                <p:cTn id="105" presetID="53" presetClass="entr" presetSubtype="16" fill="hold" grpId="0" nodeType="afterEffect">
                                  <p:stCondLst>
                                    <p:cond delay="0"/>
                                  </p:stCondLst>
                                  <p:childTnLst>
                                    <p:set>
                                      <p:cBhvr>
                                        <p:cTn id="106" dur="1" fill="hold">
                                          <p:stCondLst>
                                            <p:cond delay="0"/>
                                          </p:stCondLst>
                                        </p:cTn>
                                        <p:tgtEl>
                                          <p:spTgt spid="41">
                                            <p:txEl>
                                              <p:pRg st="0" end="0"/>
                                            </p:txEl>
                                          </p:spTgt>
                                        </p:tgtEl>
                                        <p:attrNameLst>
                                          <p:attrName>style.visibility</p:attrName>
                                        </p:attrNameLst>
                                      </p:cBhvr>
                                      <p:to>
                                        <p:strVal val="visible"/>
                                      </p:to>
                                    </p:set>
                                    <p:anim calcmode="lin" valueType="num">
                                      <p:cBhvr>
                                        <p:cTn id="10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41">
                                            <p:txEl>
                                              <p:pRg st="0" end="0"/>
                                            </p:txEl>
                                          </p:spTgt>
                                        </p:tgtEl>
                                      </p:cBhvr>
                                    </p:animEffect>
                                  </p:childTnLst>
                                </p:cTn>
                              </p:par>
                              <p:par>
                                <p:cTn id="110" presetID="42" presetClass="entr" presetSubtype="0" fill="hold" grpId="0" nodeType="withEffect">
                                  <p:stCondLst>
                                    <p:cond delay="200"/>
                                  </p:stCondLst>
                                  <p:childTnLst>
                                    <p:set>
                                      <p:cBhvr>
                                        <p:cTn id="111" dur="1" fill="hold">
                                          <p:stCondLst>
                                            <p:cond delay="0"/>
                                          </p:stCondLst>
                                        </p:cTn>
                                        <p:tgtEl>
                                          <p:spTgt spid="42">
                                            <p:txEl>
                                              <p:pRg st="0" end="0"/>
                                            </p:txEl>
                                          </p:spTgt>
                                        </p:tgtEl>
                                        <p:attrNameLst>
                                          <p:attrName>style.visibility</p:attrName>
                                        </p:attrNameLst>
                                      </p:cBhvr>
                                      <p:to>
                                        <p:strVal val="visible"/>
                                      </p:to>
                                    </p:set>
                                    <p:animEffect transition="in" filter="fade">
                                      <p:cBhvr>
                                        <p:cTn id="112" dur="500"/>
                                        <p:tgtEl>
                                          <p:spTgt spid="42">
                                            <p:txEl>
                                              <p:pRg st="0" end="0"/>
                                            </p:txEl>
                                          </p:spTgt>
                                        </p:tgtEl>
                                      </p:cBhvr>
                                    </p:animEffect>
                                    <p:anim calcmode="lin" valueType="num">
                                      <p:cBhvr>
                                        <p:cTn id="11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43">
                                            <p:txEl>
                                              <p:pRg st="0" end="0"/>
                                            </p:txEl>
                                          </p:spTgt>
                                        </p:tgtEl>
                                        <p:attrNameLst>
                                          <p:attrName>style.visibility</p:attrName>
                                        </p:attrNameLst>
                                      </p:cBhvr>
                                      <p:to>
                                        <p:strVal val="visible"/>
                                      </p:to>
                                    </p:set>
                                    <p:animEffect transition="in" filter="fade">
                                      <p:cBhvr>
                                        <p:cTn id="117" dur="500"/>
                                        <p:tgtEl>
                                          <p:spTgt spid="43">
                                            <p:txEl>
                                              <p:pRg st="0" end="0"/>
                                            </p:txEl>
                                          </p:spTgt>
                                        </p:tgtEl>
                                      </p:cBhvr>
                                    </p:animEffect>
                                  </p:childTnLst>
                                </p:cTn>
                              </p:par>
                            </p:childTnLst>
                          </p:cTn>
                        </p:par>
                        <p:par>
                          <p:cTn id="118" fill="hold">
                            <p:stCondLst>
                              <p:cond delay="5500"/>
                            </p:stCondLst>
                            <p:childTnLst>
                              <p:par>
                                <p:cTn id="119" presetID="53" presetClass="entr" presetSubtype="16"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400" fill="hold"/>
                                        <p:tgtEl>
                                          <p:spTgt spid="44"/>
                                        </p:tgtEl>
                                        <p:attrNameLst>
                                          <p:attrName>ppt_w</p:attrName>
                                        </p:attrNameLst>
                                      </p:cBhvr>
                                      <p:tavLst>
                                        <p:tav tm="0">
                                          <p:val>
                                            <p:fltVal val="0"/>
                                          </p:val>
                                        </p:tav>
                                        <p:tav tm="100000">
                                          <p:val>
                                            <p:strVal val="#ppt_w"/>
                                          </p:val>
                                        </p:tav>
                                      </p:tavLst>
                                    </p:anim>
                                    <p:anim calcmode="lin" valueType="num">
                                      <p:cBhvr>
                                        <p:cTn id="122" dur="400" fill="hold"/>
                                        <p:tgtEl>
                                          <p:spTgt spid="44"/>
                                        </p:tgtEl>
                                        <p:attrNameLst>
                                          <p:attrName>ppt_h</p:attrName>
                                        </p:attrNameLst>
                                      </p:cBhvr>
                                      <p:tavLst>
                                        <p:tav tm="0">
                                          <p:val>
                                            <p:fltVal val="0"/>
                                          </p:val>
                                        </p:tav>
                                        <p:tav tm="100000">
                                          <p:val>
                                            <p:strVal val="#ppt_h"/>
                                          </p:val>
                                        </p:tav>
                                      </p:tavLst>
                                    </p:anim>
                                    <p:animEffect transition="in" filter="fade">
                                      <p:cBhvr>
                                        <p:cTn id="123" dur="400"/>
                                        <p:tgtEl>
                                          <p:spTgt spid="44"/>
                                        </p:tgtEl>
                                      </p:cBhvr>
                                    </p:animEffect>
                                  </p:childTnLst>
                                </p:cTn>
                              </p:par>
                            </p:childTnLst>
                          </p:cTn>
                        </p:par>
                        <p:par>
                          <p:cTn id="124" fill="hold">
                            <p:stCondLst>
                              <p:cond delay="6000"/>
                            </p:stCondLst>
                            <p:childTnLst>
                              <p:par>
                                <p:cTn id="125" presetID="53" presetClass="entr" presetSubtype="16" fill="hold" grpId="0" nodeType="afterEffect">
                                  <p:stCondLst>
                                    <p:cond delay="0"/>
                                  </p:stCondLst>
                                  <p:childTnLst>
                                    <p:set>
                                      <p:cBhvr>
                                        <p:cTn id="126" dur="1" fill="hold">
                                          <p:stCondLst>
                                            <p:cond delay="0"/>
                                          </p:stCondLst>
                                        </p:cTn>
                                        <p:tgtEl>
                                          <p:spTgt spid="45">
                                            <p:txEl>
                                              <p:pRg st="0" end="0"/>
                                            </p:txEl>
                                          </p:spTgt>
                                        </p:tgtEl>
                                        <p:attrNameLst>
                                          <p:attrName>style.visibility</p:attrName>
                                        </p:attrNameLst>
                                      </p:cBhvr>
                                      <p:to>
                                        <p:strVal val="visible"/>
                                      </p:to>
                                    </p:set>
                                    <p:anim calcmode="lin" valueType="num">
                                      <p:cBhvr>
                                        <p:cTn id="127"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28"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29" dur="300"/>
                                        <p:tgtEl>
                                          <p:spTgt spid="45">
                                            <p:txEl>
                                              <p:pRg st="0" end="0"/>
                                            </p:txEl>
                                          </p:spTgt>
                                        </p:tgtEl>
                                      </p:cBhvr>
                                    </p:animEffect>
                                  </p:childTnLst>
                                </p:cTn>
                              </p:par>
                              <p:par>
                                <p:cTn id="130" presetID="42" presetClass="entr" presetSubtype="0" fill="hold" grpId="0" nodeType="withEffect">
                                  <p:stCondLst>
                                    <p:cond delay="200"/>
                                  </p:stCondLst>
                                  <p:childTnLst>
                                    <p:set>
                                      <p:cBhvr>
                                        <p:cTn id="131" dur="1" fill="hold">
                                          <p:stCondLst>
                                            <p:cond delay="0"/>
                                          </p:stCondLst>
                                        </p:cTn>
                                        <p:tgtEl>
                                          <p:spTgt spid="46">
                                            <p:txEl>
                                              <p:pRg st="0" end="0"/>
                                            </p:txEl>
                                          </p:spTgt>
                                        </p:tgtEl>
                                        <p:attrNameLst>
                                          <p:attrName>style.visibility</p:attrName>
                                        </p:attrNameLst>
                                      </p:cBhvr>
                                      <p:to>
                                        <p:strVal val="visible"/>
                                      </p:to>
                                    </p:set>
                                    <p:animEffect transition="in" filter="fade">
                                      <p:cBhvr>
                                        <p:cTn id="132" dur="500"/>
                                        <p:tgtEl>
                                          <p:spTgt spid="46">
                                            <p:txEl>
                                              <p:pRg st="0" end="0"/>
                                            </p:txEl>
                                          </p:spTgt>
                                        </p:tgtEl>
                                      </p:cBhvr>
                                    </p:animEffect>
                                    <p:anim calcmode="lin" valueType="num">
                                      <p:cBhvr>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34" dur="500" fill="hold"/>
                                        <p:tgtEl>
                                          <p:spTgt spid="46">
                                            <p:txEl>
                                              <p:pRg st="0" end="0"/>
                                            </p:txEl>
                                          </p:spTgt>
                                        </p:tgtEl>
                                        <p:attrNameLst>
                                          <p:attrName>ppt_y</p:attrName>
                                        </p:attrNameLst>
                                      </p:cBhvr>
                                      <p:tavLst>
                                        <p:tav tm="0">
                                          <p:val>
                                            <p:strVal val="#ppt_y+.1"/>
                                          </p:val>
                                        </p:tav>
                                        <p:tav tm="100000">
                                          <p:val>
                                            <p:strVal val="#ppt_y"/>
                                          </p:val>
                                        </p:tav>
                                      </p:tavLst>
                                    </p:anim>
                                  </p:childTnLst>
                                </p:cTn>
                              </p:par>
                              <p:par>
                                <p:cTn id="135" presetID="10" presetClass="entr" presetSubtype="0" fill="hold" grpId="0" nodeType="withEffect">
                                  <p:stCondLst>
                                    <p:cond delay="800"/>
                                  </p:stCondLst>
                                  <p:childTnLst>
                                    <p:set>
                                      <p:cBhvr>
                                        <p:cTn id="136" dur="1" fill="hold">
                                          <p:stCondLst>
                                            <p:cond delay="0"/>
                                          </p:stCondLst>
                                        </p:cTn>
                                        <p:tgtEl>
                                          <p:spTgt spid="47">
                                            <p:txEl>
                                              <p:pRg st="0" end="0"/>
                                            </p:txEl>
                                          </p:spTgt>
                                        </p:tgtEl>
                                        <p:attrNameLst>
                                          <p:attrName>style.visibility</p:attrName>
                                        </p:attrNameLst>
                                      </p:cBhvr>
                                      <p:to>
                                        <p:strVal val="visible"/>
                                      </p:to>
                                    </p:set>
                                    <p:animEffect transition="in" filter="fade">
                                      <p:cBhvr>
                                        <p:cTn id="13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10" presetClass="entr" presetSubtype="0" fill="hold" nodeType="withEffect">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ic list 3">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644176" y="1638676"/>
            <a:ext cx="3030357" cy="78295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1101381" y="1684396"/>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grpSp>
        <p:nvGrpSpPr>
          <p:cNvPr id="28" name="Group 27"/>
          <p:cNvGrpSpPr/>
          <p:nvPr userDrawn="1"/>
        </p:nvGrpSpPr>
        <p:grpSpPr>
          <a:xfrm>
            <a:off x="101309" y="385540"/>
            <a:ext cx="383999" cy="342171"/>
            <a:chOff x="5270500" y="1460500"/>
            <a:chExt cx="1701800" cy="2705100"/>
          </a:xfrm>
        </p:grpSpPr>
        <p:sp>
          <p:nvSpPr>
            <p:cNvPr id="29" name="Rounded Rectangle 2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0" name="Rounded Rectangle 2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1" name="Rounded Rectangle 3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32" name="Text Placeholder 7"/>
          <p:cNvSpPr>
            <a:spLocks noGrp="1"/>
          </p:cNvSpPr>
          <p:nvPr>
            <p:ph type="body" sz="quarter" idx="55" hasCustomPrompt="1"/>
          </p:nvPr>
        </p:nvSpPr>
        <p:spPr>
          <a:xfrm>
            <a:off x="1918408" y="1827910"/>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38" name="Text Placeholder 7"/>
          <p:cNvSpPr>
            <a:spLocks noGrp="1"/>
          </p:cNvSpPr>
          <p:nvPr>
            <p:ph type="body" sz="quarter" idx="19" hasCustomPrompt="1"/>
          </p:nvPr>
        </p:nvSpPr>
        <p:spPr>
          <a:xfrm>
            <a:off x="603251" y="2588939"/>
            <a:ext cx="3071282"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16" hasCustomPrompt="1"/>
          </p:nvPr>
        </p:nvSpPr>
        <p:spPr>
          <a:xfrm>
            <a:off x="603256" y="2979949"/>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65" name="Rounded Rectangle 64"/>
          <p:cNvSpPr/>
          <p:nvPr userDrawn="1"/>
        </p:nvSpPr>
        <p:spPr>
          <a:xfrm>
            <a:off x="4548719" y="1638676"/>
            <a:ext cx="3071282" cy="78295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66" name="Text Placeholder 7"/>
          <p:cNvSpPr>
            <a:spLocks noGrp="1"/>
          </p:cNvSpPr>
          <p:nvPr>
            <p:ph type="body" sz="quarter" idx="40" hasCustomPrompt="1"/>
          </p:nvPr>
        </p:nvSpPr>
        <p:spPr>
          <a:xfrm>
            <a:off x="5046847" y="1684396"/>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69" name="Text Placeholder 7"/>
          <p:cNvSpPr>
            <a:spLocks noGrp="1"/>
          </p:cNvSpPr>
          <p:nvPr>
            <p:ph type="body" sz="quarter" idx="56" hasCustomPrompt="1"/>
          </p:nvPr>
        </p:nvSpPr>
        <p:spPr>
          <a:xfrm>
            <a:off x="5818720" y="1827910"/>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71" name="Text Placeholder 7"/>
          <p:cNvSpPr>
            <a:spLocks noGrp="1"/>
          </p:cNvSpPr>
          <p:nvPr>
            <p:ph type="body" sz="quarter" idx="41" hasCustomPrompt="1"/>
          </p:nvPr>
        </p:nvSpPr>
        <p:spPr>
          <a:xfrm>
            <a:off x="4548719" y="2588939"/>
            <a:ext cx="3071282"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2" name="Text Placeholder 2"/>
          <p:cNvSpPr>
            <a:spLocks noGrp="1"/>
          </p:cNvSpPr>
          <p:nvPr>
            <p:ph type="body" sz="quarter" idx="42" hasCustomPrompt="1"/>
          </p:nvPr>
        </p:nvSpPr>
        <p:spPr>
          <a:xfrm>
            <a:off x="4548722" y="2979949"/>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10" name="Rounded Rectangle 109"/>
          <p:cNvSpPr/>
          <p:nvPr userDrawn="1"/>
        </p:nvSpPr>
        <p:spPr>
          <a:xfrm>
            <a:off x="8504769" y="1638676"/>
            <a:ext cx="3071282" cy="78295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11" name="Text Placeholder 7"/>
          <p:cNvSpPr>
            <a:spLocks noGrp="1"/>
          </p:cNvSpPr>
          <p:nvPr>
            <p:ph type="body" sz="quarter" idx="43" hasCustomPrompt="1"/>
          </p:nvPr>
        </p:nvSpPr>
        <p:spPr>
          <a:xfrm>
            <a:off x="9002898" y="1684396"/>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12" name="Text Placeholder 7"/>
          <p:cNvSpPr>
            <a:spLocks noGrp="1"/>
          </p:cNvSpPr>
          <p:nvPr>
            <p:ph type="body" sz="quarter" idx="57" hasCustomPrompt="1"/>
          </p:nvPr>
        </p:nvSpPr>
        <p:spPr>
          <a:xfrm>
            <a:off x="9752193" y="1827910"/>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113" name="Text Placeholder 7"/>
          <p:cNvSpPr>
            <a:spLocks noGrp="1"/>
          </p:cNvSpPr>
          <p:nvPr>
            <p:ph type="body" sz="quarter" idx="44" hasCustomPrompt="1"/>
          </p:nvPr>
        </p:nvSpPr>
        <p:spPr>
          <a:xfrm>
            <a:off x="8504769" y="2588939"/>
            <a:ext cx="3071282"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14" name="Text Placeholder 2"/>
          <p:cNvSpPr>
            <a:spLocks noGrp="1"/>
          </p:cNvSpPr>
          <p:nvPr>
            <p:ph type="body" sz="quarter" idx="45" hasCustomPrompt="1"/>
          </p:nvPr>
        </p:nvSpPr>
        <p:spPr>
          <a:xfrm>
            <a:off x="8504772" y="2979949"/>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30" name="Rounded Rectangle 129"/>
          <p:cNvSpPr/>
          <p:nvPr userDrawn="1"/>
        </p:nvSpPr>
        <p:spPr>
          <a:xfrm>
            <a:off x="644180" y="4066912"/>
            <a:ext cx="3030356" cy="78295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31" name="Text Placeholder 7"/>
          <p:cNvSpPr>
            <a:spLocks noGrp="1"/>
          </p:cNvSpPr>
          <p:nvPr>
            <p:ph type="body" sz="quarter" idx="46" hasCustomPrompt="1"/>
          </p:nvPr>
        </p:nvSpPr>
        <p:spPr>
          <a:xfrm>
            <a:off x="1101381" y="4112633"/>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36" name="Text Placeholder 7"/>
          <p:cNvSpPr>
            <a:spLocks noGrp="1"/>
          </p:cNvSpPr>
          <p:nvPr>
            <p:ph type="body" sz="quarter" idx="58" hasCustomPrompt="1"/>
          </p:nvPr>
        </p:nvSpPr>
        <p:spPr>
          <a:xfrm>
            <a:off x="1918408" y="4254871"/>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139" name="Text Placeholder 7"/>
          <p:cNvSpPr>
            <a:spLocks noGrp="1"/>
          </p:cNvSpPr>
          <p:nvPr>
            <p:ph type="body" sz="quarter" idx="47" hasCustomPrompt="1"/>
          </p:nvPr>
        </p:nvSpPr>
        <p:spPr>
          <a:xfrm>
            <a:off x="603251" y="5017174"/>
            <a:ext cx="3071282"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0" name="Text Placeholder 2"/>
          <p:cNvSpPr>
            <a:spLocks noGrp="1"/>
          </p:cNvSpPr>
          <p:nvPr>
            <p:ph type="body" sz="quarter" idx="48" hasCustomPrompt="1"/>
          </p:nvPr>
        </p:nvSpPr>
        <p:spPr>
          <a:xfrm>
            <a:off x="603256" y="5428506"/>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45" name="Rounded Rectangle 144"/>
          <p:cNvSpPr/>
          <p:nvPr userDrawn="1"/>
        </p:nvSpPr>
        <p:spPr>
          <a:xfrm>
            <a:off x="4548721" y="4066912"/>
            <a:ext cx="3071280" cy="782954"/>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46" name="Text Placeholder 7"/>
          <p:cNvSpPr>
            <a:spLocks noGrp="1"/>
          </p:cNvSpPr>
          <p:nvPr>
            <p:ph type="body" sz="quarter" idx="49" hasCustomPrompt="1"/>
          </p:nvPr>
        </p:nvSpPr>
        <p:spPr>
          <a:xfrm>
            <a:off x="5046847" y="4112633"/>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49" name="Text Placeholder 7"/>
          <p:cNvSpPr>
            <a:spLocks noGrp="1"/>
          </p:cNvSpPr>
          <p:nvPr>
            <p:ph type="body" sz="quarter" idx="59" hasCustomPrompt="1"/>
          </p:nvPr>
        </p:nvSpPr>
        <p:spPr>
          <a:xfrm>
            <a:off x="5818720" y="4254871"/>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151" name="Text Placeholder 7"/>
          <p:cNvSpPr>
            <a:spLocks noGrp="1"/>
          </p:cNvSpPr>
          <p:nvPr>
            <p:ph type="body" sz="quarter" idx="50" hasCustomPrompt="1"/>
          </p:nvPr>
        </p:nvSpPr>
        <p:spPr>
          <a:xfrm>
            <a:off x="4548719" y="5017174"/>
            <a:ext cx="3071282"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2" name="Text Placeholder 2"/>
          <p:cNvSpPr>
            <a:spLocks noGrp="1"/>
          </p:cNvSpPr>
          <p:nvPr>
            <p:ph type="body" sz="quarter" idx="51" hasCustomPrompt="1"/>
          </p:nvPr>
        </p:nvSpPr>
        <p:spPr>
          <a:xfrm>
            <a:off x="4548722" y="5428506"/>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
        <p:nvSpPr>
          <p:cNvPr id="155" name="Rounded Rectangle 154"/>
          <p:cNvSpPr/>
          <p:nvPr userDrawn="1"/>
        </p:nvSpPr>
        <p:spPr>
          <a:xfrm>
            <a:off x="8504771" y="4066912"/>
            <a:ext cx="3071280" cy="782954"/>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56" name="Text Placeholder 7"/>
          <p:cNvSpPr>
            <a:spLocks noGrp="1"/>
          </p:cNvSpPr>
          <p:nvPr>
            <p:ph type="body" sz="quarter" idx="52" hasCustomPrompt="1"/>
          </p:nvPr>
        </p:nvSpPr>
        <p:spPr>
          <a:xfrm>
            <a:off x="9002898" y="4112633"/>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57" name="Text Placeholder 7"/>
          <p:cNvSpPr>
            <a:spLocks noGrp="1"/>
          </p:cNvSpPr>
          <p:nvPr>
            <p:ph type="body" sz="quarter" idx="60" hasCustomPrompt="1"/>
          </p:nvPr>
        </p:nvSpPr>
        <p:spPr>
          <a:xfrm>
            <a:off x="9752193" y="4254871"/>
            <a:ext cx="1581147"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80%</a:t>
            </a:r>
          </a:p>
        </p:txBody>
      </p:sp>
      <p:sp>
        <p:nvSpPr>
          <p:cNvPr id="158" name="Text Placeholder 7"/>
          <p:cNvSpPr>
            <a:spLocks noGrp="1"/>
          </p:cNvSpPr>
          <p:nvPr>
            <p:ph type="body" sz="quarter" idx="53" hasCustomPrompt="1"/>
          </p:nvPr>
        </p:nvSpPr>
        <p:spPr>
          <a:xfrm>
            <a:off x="8504769" y="5017174"/>
            <a:ext cx="3071282"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9" name="Text Placeholder 2"/>
          <p:cNvSpPr>
            <a:spLocks noGrp="1"/>
          </p:cNvSpPr>
          <p:nvPr>
            <p:ph type="body" sz="quarter" idx="54" hasCustomPrompt="1"/>
          </p:nvPr>
        </p:nvSpPr>
        <p:spPr>
          <a:xfrm>
            <a:off x="8504772" y="5428506"/>
            <a:ext cx="3071281"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a:t>
            </a:r>
            <a:r>
              <a:rPr lang="en-US" dirty="0"/>
              <a:t>.</a:t>
            </a:r>
          </a:p>
        </p:txBody>
      </p:sp>
    </p:spTree>
    <p:extLst>
      <p:ext uri="{BB962C8B-B14F-4D97-AF65-F5344CB8AC3E}">
        <p14:creationId xmlns:p14="http://schemas.microsoft.com/office/powerpoint/2010/main" val="98227814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32">
                                            <p:txEl>
                                              <p:pRg st="0" end="0"/>
                                            </p:txEl>
                                          </p:spTgt>
                                        </p:tgtEl>
                                        <p:attrNameLst>
                                          <p:attrName>style.visibility</p:attrName>
                                        </p:attrNameLst>
                                      </p:cBhvr>
                                      <p:to>
                                        <p:strVal val="visible"/>
                                      </p:to>
                                    </p:set>
                                    <p:animEffect transition="in" filter="fade">
                                      <p:cBhvr>
                                        <p:cTn id="32" dur="400"/>
                                        <p:tgtEl>
                                          <p:spTgt spid="32">
                                            <p:txEl>
                                              <p:pRg st="0" end="0"/>
                                            </p:txEl>
                                          </p:spTgt>
                                        </p:tgtEl>
                                      </p:cBhvr>
                                    </p:animEffect>
                                    <p:anim calcmode="lin" valueType="num">
                                      <p:cBhvr>
                                        <p:cTn id="33"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32">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500"/>
                                        <p:tgtEl>
                                          <p:spTgt spid="38">
                                            <p:txEl>
                                              <p:pRg st="0" end="0"/>
                                            </p:txEl>
                                          </p:spTgt>
                                        </p:tgtEl>
                                      </p:cBhvr>
                                    </p:animEffect>
                                    <p:anim calcmode="lin" valueType="num">
                                      <p:cBhvr>
                                        <p:cTn id="3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38">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500"/>
                                        <p:tgtEl>
                                          <p:spTgt spid="39">
                                            <p:txEl>
                                              <p:pRg st="0" end="0"/>
                                            </p:txEl>
                                          </p:spTgt>
                                        </p:tgtEl>
                                      </p:cBhvr>
                                    </p:animEffec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p:cTn id="46" dur="400" fill="hold"/>
                                        <p:tgtEl>
                                          <p:spTgt spid="65"/>
                                        </p:tgtEl>
                                        <p:attrNameLst>
                                          <p:attrName>ppt_w</p:attrName>
                                        </p:attrNameLst>
                                      </p:cBhvr>
                                      <p:tavLst>
                                        <p:tav tm="0">
                                          <p:val>
                                            <p:fltVal val="0"/>
                                          </p:val>
                                        </p:tav>
                                        <p:tav tm="100000">
                                          <p:val>
                                            <p:strVal val="#ppt_w"/>
                                          </p:val>
                                        </p:tav>
                                      </p:tavLst>
                                    </p:anim>
                                    <p:anim calcmode="lin" valueType="num">
                                      <p:cBhvr>
                                        <p:cTn id="47" dur="400" fill="hold"/>
                                        <p:tgtEl>
                                          <p:spTgt spid="65"/>
                                        </p:tgtEl>
                                        <p:attrNameLst>
                                          <p:attrName>ppt_h</p:attrName>
                                        </p:attrNameLst>
                                      </p:cBhvr>
                                      <p:tavLst>
                                        <p:tav tm="0">
                                          <p:val>
                                            <p:fltVal val="0"/>
                                          </p:val>
                                        </p:tav>
                                        <p:tav tm="100000">
                                          <p:val>
                                            <p:strVal val="#ppt_h"/>
                                          </p:val>
                                        </p:tav>
                                      </p:tavLst>
                                    </p:anim>
                                    <p:animEffect transition="in" filter="fade">
                                      <p:cBhvr>
                                        <p:cTn id="48" dur="400"/>
                                        <p:tgtEl>
                                          <p:spTgt spid="6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66">
                                            <p:txEl>
                                              <p:pRg st="0" end="0"/>
                                            </p:txEl>
                                          </p:spTgt>
                                        </p:tgtEl>
                                        <p:attrNameLst>
                                          <p:attrName>style.visibility</p:attrName>
                                        </p:attrNameLst>
                                      </p:cBhvr>
                                      <p:to>
                                        <p:strVal val="visible"/>
                                      </p:to>
                                    </p:set>
                                    <p:anim calcmode="lin" valueType="num">
                                      <p:cBhvr>
                                        <p:cTn id="52"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66">
                                            <p:txEl>
                                              <p:pRg st="0" end="0"/>
                                            </p:txEl>
                                          </p:spTgt>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69">
                                            <p:txEl>
                                              <p:pRg st="0" end="0"/>
                                            </p:txEl>
                                          </p:spTgt>
                                        </p:tgtEl>
                                        <p:attrNameLst>
                                          <p:attrName>style.visibility</p:attrName>
                                        </p:attrNameLst>
                                      </p:cBhvr>
                                      <p:to>
                                        <p:strVal val="visible"/>
                                      </p:to>
                                    </p:set>
                                    <p:animEffect transition="in" filter="fade">
                                      <p:cBhvr>
                                        <p:cTn id="57" dur="400"/>
                                        <p:tgtEl>
                                          <p:spTgt spid="69">
                                            <p:txEl>
                                              <p:pRg st="0" end="0"/>
                                            </p:txEl>
                                          </p:spTgt>
                                        </p:tgtEl>
                                      </p:cBhvr>
                                    </p:animEffect>
                                    <p:anim calcmode="lin" valueType="num">
                                      <p:cBhvr>
                                        <p:cTn id="58"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9">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00"/>
                                  </p:stCondLst>
                                  <p:childTnLst>
                                    <p:set>
                                      <p:cBhvr>
                                        <p:cTn id="61" dur="1" fill="hold">
                                          <p:stCondLst>
                                            <p:cond delay="0"/>
                                          </p:stCondLst>
                                        </p:cTn>
                                        <p:tgtEl>
                                          <p:spTgt spid="71">
                                            <p:txEl>
                                              <p:pRg st="0" end="0"/>
                                            </p:txEl>
                                          </p:spTgt>
                                        </p:tgtEl>
                                        <p:attrNameLst>
                                          <p:attrName>style.visibility</p:attrName>
                                        </p:attrNameLst>
                                      </p:cBhvr>
                                      <p:to>
                                        <p:strVal val="visible"/>
                                      </p:to>
                                    </p:set>
                                    <p:animEffect transition="in" filter="fade">
                                      <p:cBhvr>
                                        <p:cTn id="62" dur="500"/>
                                        <p:tgtEl>
                                          <p:spTgt spid="71">
                                            <p:txEl>
                                              <p:pRg st="0" end="0"/>
                                            </p:txEl>
                                          </p:spTgt>
                                        </p:tgtEl>
                                      </p:cBhvr>
                                    </p:animEffect>
                                    <p:anim calcmode="lin" valueType="num">
                                      <p:cBhvr>
                                        <p:cTn id="63"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71">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92">
                                            <p:txEl>
                                              <p:pRg st="0" end="0"/>
                                            </p:txEl>
                                          </p:spTgt>
                                        </p:tgtEl>
                                        <p:attrNameLst>
                                          <p:attrName>style.visibility</p:attrName>
                                        </p:attrNameLst>
                                      </p:cBhvr>
                                      <p:to>
                                        <p:strVal val="visible"/>
                                      </p:to>
                                    </p:set>
                                    <p:animEffect transition="in" filter="fade">
                                      <p:cBhvr>
                                        <p:cTn id="67" dur="500"/>
                                        <p:tgtEl>
                                          <p:spTgt spid="92">
                                            <p:txEl>
                                              <p:pRg st="0" end="0"/>
                                            </p:txEl>
                                          </p:spTgt>
                                        </p:tgtEl>
                                      </p:cBhvr>
                                    </p:animEffect>
                                  </p:childTnLst>
                                </p:cTn>
                              </p:par>
                            </p:childTnLst>
                          </p:cTn>
                        </p:par>
                        <p:par>
                          <p:cTn id="68" fill="hold">
                            <p:stCondLst>
                              <p:cond delay="2500"/>
                            </p:stCondLst>
                            <p:childTnLst>
                              <p:par>
                                <p:cTn id="69" presetID="53" presetClass="entr" presetSubtype="16" fill="hold" grpId="0" nodeType="afterEffect">
                                  <p:stCondLst>
                                    <p:cond delay="0"/>
                                  </p:stCondLst>
                                  <p:childTnLst>
                                    <p:set>
                                      <p:cBhvr>
                                        <p:cTn id="70" dur="1" fill="hold">
                                          <p:stCondLst>
                                            <p:cond delay="0"/>
                                          </p:stCondLst>
                                        </p:cTn>
                                        <p:tgtEl>
                                          <p:spTgt spid="110"/>
                                        </p:tgtEl>
                                        <p:attrNameLst>
                                          <p:attrName>style.visibility</p:attrName>
                                        </p:attrNameLst>
                                      </p:cBhvr>
                                      <p:to>
                                        <p:strVal val="visible"/>
                                      </p:to>
                                    </p:set>
                                    <p:anim calcmode="lin" valueType="num">
                                      <p:cBhvr>
                                        <p:cTn id="71" dur="400" fill="hold"/>
                                        <p:tgtEl>
                                          <p:spTgt spid="110"/>
                                        </p:tgtEl>
                                        <p:attrNameLst>
                                          <p:attrName>ppt_w</p:attrName>
                                        </p:attrNameLst>
                                      </p:cBhvr>
                                      <p:tavLst>
                                        <p:tav tm="0">
                                          <p:val>
                                            <p:fltVal val="0"/>
                                          </p:val>
                                        </p:tav>
                                        <p:tav tm="100000">
                                          <p:val>
                                            <p:strVal val="#ppt_w"/>
                                          </p:val>
                                        </p:tav>
                                      </p:tavLst>
                                    </p:anim>
                                    <p:anim calcmode="lin" valueType="num">
                                      <p:cBhvr>
                                        <p:cTn id="72" dur="400" fill="hold"/>
                                        <p:tgtEl>
                                          <p:spTgt spid="110"/>
                                        </p:tgtEl>
                                        <p:attrNameLst>
                                          <p:attrName>ppt_h</p:attrName>
                                        </p:attrNameLst>
                                      </p:cBhvr>
                                      <p:tavLst>
                                        <p:tav tm="0">
                                          <p:val>
                                            <p:fltVal val="0"/>
                                          </p:val>
                                        </p:tav>
                                        <p:tav tm="100000">
                                          <p:val>
                                            <p:strVal val="#ppt_h"/>
                                          </p:val>
                                        </p:tav>
                                      </p:tavLst>
                                    </p:anim>
                                    <p:animEffect transition="in" filter="fade">
                                      <p:cBhvr>
                                        <p:cTn id="73" dur="400"/>
                                        <p:tgtEl>
                                          <p:spTgt spid="110"/>
                                        </p:tgtEl>
                                      </p:cBhvr>
                                    </p:animEffect>
                                  </p:childTnLst>
                                </p:cTn>
                              </p:par>
                            </p:childTnLst>
                          </p:cTn>
                        </p:par>
                        <p:par>
                          <p:cTn id="74" fill="hold">
                            <p:stCondLst>
                              <p:cond delay="3000"/>
                            </p:stCondLst>
                            <p:childTnLst>
                              <p:par>
                                <p:cTn id="75" presetID="53" presetClass="entr" presetSubtype="16" fill="hold" grpId="0" nodeType="afterEffect">
                                  <p:stCondLst>
                                    <p:cond delay="0"/>
                                  </p:stCondLst>
                                  <p:childTnLst>
                                    <p:set>
                                      <p:cBhvr>
                                        <p:cTn id="76" dur="1" fill="hold">
                                          <p:stCondLst>
                                            <p:cond delay="0"/>
                                          </p:stCondLst>
                                        </p:cTn>
                                        <p:tgtEl>
                                          <p:spTgt spid="111">
                                            <p:txEl>
                                              <p:pRg st="0" end="0"/>
                                            </p:txEl>
                                          </p:spTgt>
                                        </p:tgtEl>
                                        <p:attrNameLst>
                                          <p:attrName>style.visibility</p:attrName>
                                        </p:attrNameLst>
                                      </p:cBhvr>
                                      <p:to>
                                        <p:strVal val="visible"/>
                                      </p:to>
                                    </p:set>
                                    <p:anim calcmode="lin" valueType="num">
                                      <p:cBhvr>
                                        <p:cTn id="77" dur="3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111">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111">
                                            <p:txEl>
                                              <p:pRg st="0" end="0"/>
                                            </p:txEl>
                                          </p:spTgt>
                                        </p:tgtEl>
                                      </p:cBhvr>
                                    </p:animEffect>
                                  </p:childTnLst>
                                </p:cTn>
                              </p:par>
                              <p:par>
                                <p:cTn id="80" presetID="42" presetClass="entr" presetSubtype="0" fill="hold" grpId="0" nodeType="withEffect">
                                  <p:stCondLst>
                                    <p:cond delay="200"/>
                                  </p:stCondLst>
                                  <p:childTnLst>
                                    <p:set>
                                      <p:cBhvr>
                                        <p:cTn id="81" dur="1" fill="hold">
                                          <p:stCondLst>
                                            <p:cond delay="0"/>
                                          </p:stCondLst>
                                        </p:cTn>
                                        <p:tgtEl>
                                          <p:spTgt spid="112">
                                            <p:txEl>
                                              <p:pRg st="0" end="0"/>
                                            </p:txEl>
                                          </p:spTgt>
                                        </p:tgtEl>
                                        <p:attrNameLst>
                                          <p:attrName>style.visibility</p:attrName>
                                        </p:attrNameLst>
                                      </p:cBhvr>
                                      <p:to>
                                        <p:strVal val="visible"/>
                                      </p:to>
                                    </p:set>
                                    <p:animEffect transition="in" filter="fade">
                                      <p:cBhvr>
                                        <p:cTn id="82" dur="400"/>
                                        <p:tgtEl>
                                          <p:spTgt spid="112">
                                            <p:txEl>
                                              <p:pRg st="0" end="0"/>
                                            </p:txEl>
                                          </p:spTgt>
                                        </p:tgtEl>
                                      </p:cBhvr>
                                    </p:animEffect>
                                    <p:anim calcmode="lin" valueType="num">
                                      <p:cBhvr>
                                        <p:cTn id="83" dur="4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84" dur="400" fill="hold"/>
                                        <p:tgtEl>
                                          <p:spTgt spid="112">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00"/>
                                  </p:stCondLst>
                                  <p:childTnLst>
                                    <p:set>
                                      <p:cBhvr>
                                        <p:cTn id="86" dur="1" fill="hold">
                                          <p:stCondLst>
                                            <p:cond delay="0"/>
                                          </p:stCondLst>
                                        </p:cTn>
                                        <p:tgtEl>
                                          <p:spTgt spid="113">
                                            <p:txEl>
                                              <p:pRg st="0" end="0"/>
                                            </p:txEl>
                                          </p:spTgt>
                                        </p:tgtEl>
                                        <p:attrNameLst>
                                          <p:attrName>style.visibility</p:attrName>
                                        </p:attrNameLst>
                                      </p:cBhvr>
                                      <p:to>
                                        <p:strVal val="visible"/>
                                      </p:to>
                                    </p:set>
                                    <p:animEffect transition="in" filter="fade">
                                      <p:cBhvr>
                                        <p:cTn id="87" dur="500"/>
                                        <p:tgtEl>
                                          <p:spTgt spid="113">
                                            <p:txEl>
                                              <p:pRg st="0" end="0"/>
                                            </p:txEl>
                                          </p:spTgt>
                                        </p:tgtEl>
                                      </p:cBhvr>
                                    </p:animEffect>
                                    <p:anim calcmode="lin" valueType="num">
                                      <p:cBhvr>
                                        <p:cTn id="88" dur="5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89" dur="500" fill="hold"/>
                                        <p:tgtEl>
                                          <p:spTgt spid="113">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114">
                                            <p:txEl>
                                              <p:pRg st="0" end="0"/>
                                            </p:txEl>
                                          </p:spTgt>
                                        </p:tgtEl>
                                        <p:attrNameLst>
                                          <p:attrName>style.visibility</p:attrName>
                                        </p:attrNameLst>
                                      </p:cBhvr>
                                      <p:to>
                                        <p:strVal val="visible"/>
                                      </p:to>
                                    </p:set>
                                    <p:animEffect transition="in" filter="fade">
                                      <p:cBhvr>
                                        <p:cTn id="92" dur="500"/>
                                        <p:tgtEl>
                                          <p:spTgt spid="114">
                                            <p:txEl>
                                              <p:pRg st="0" end="0"/>
                                            </p:txEl>
                                          </p:spTgt>
                                        </p:tgtEl>
                                      </p:cBhvr>
                                    </p:animEffect>
                                  </p:childTnLst>
                                </p:cTn>
                              </p:par>
                            </p:childTnLst>
                          </p:cTn>
                        </p:par>
                        <p:par>
                          <p:cTn id="93" fill="hold">
                            <p:stCondLst>
                              <p:cond delay="3500"/>
                            </p:stCondLst>
                            <p:childTnLst>
                              <p:par>
                                <p:cTn id="94" presetID="53" presetClass="entr" presetSubtype="16" fill="hold" grpId="0" nodeType="afterEffect">
                                  <p:stCondLst>
                                    <p:cond delay="0"/>
                                  </p:stCondLst>
                                  <p:childTnLst>
                                    <p:set>
                                      <p:cBhvr>
                                        <p:cTn id="95" dur="1" fill="hold">
                                          <p:stCondLst>
                                            <p:cond delay="0"/>
                                          </p:stCondLst>
                                        </p:cTn>
                                        <p:tgtEl>
                                          <p:spTgt spid="130"/>
                                        </p:tgtEl>
                                        <p:attrNameLst>
                                          <p:attrName>style.visibility</p:attrName>
                                        </p:attrNameLst>
                                      </p:cBhvr>
                                      <p:to>
                                        <p:strVal val="visible"/>
                                      </p:to>
                                    </p:set>
                                    <p:anim calcmode="lin" valueType="num">
                                      <p:cBhvr>
                                        <p:cTn id="96" dur="400" fill="hold"/>
                                        <p:tgtEl>
                                          <p:spTgt spid="130"/>
                                        </p:tgtEl>
                                        <p:attrNameLst>
                                          <p:attrName>ppt_w</p:attrName>
                                        </p:attrNameLst>
                                      </p:cBhvr>
                                      <p:tavLst>
                                        <p:tav tm="0">
                                          <p:val>
                                            <p:fltVal val="0"/>
                                          </p:val>
                                        </p:tav>
                                        <p:tav tm="100000">
                                          <p:val>
                                            <p:strVal val="#ppt_w"/>
                                          </p:val>
                                        </p:tav>
                                      </p:tavLst>
                                    </p:anim>
                                    <p:anim calcmode="lin" valueType="num">
                                      <p:cBhvr>
                                        <p:cTn id="97" dur="400" fill="hold"/>
                                        <p:tgtEl>
                                          <p:spTgt spid="130"/>
                                        </p:tgtEl>
                                        <p:attrNameLst>
                                          <p:attrName>ppt_h</p:attrName>
                                        </p:attrNameLst>
                                      </p:cBhvr>
                                      <p:tavLst>
                                        <p:tav tm="0">
                                          <p:val>
                                            <p:fltVal val="0"/>
                                          </p:val>
                                        </p:tav>
                                        <p:tav tm="100000">
                                          <p:val>
                                            <p:strVal val="#ppt_h"/>
                                          </p:val>
                                        </p:tav>
                                      </p:tavLst>
                                    </p:anim>
                                    <p:animEffect transition="in" filter="fade">
                                      <p:cBhvr>
                                        <p:cTn id="98" dur="400"/>
                                        <p:tgtEl>
                                          <p:spTgt spid="130"/>
                                        </p:tgtEl>
                                      </p:cBhvr>
                                    </p:animEffect>
                                  </p:childTnLst>
                                </p:cTn>
                              </p:par>
                            </p:childTnLst>
                          </p:cTn>
                        </p:par>
                        <p:par>
                          <p:cTn id="99" fill="hold">
                            <p:stCondLst>
                              <p:cond delay="4000"/>
                            </p:stCondLst>
                            <p:childTnLst>
                              <p:par>
                                <p:cTn id="100" presetID="53" presetClass="entr" presetSubtype="16" fill="hold" grpId="0" nodeType="afterEffect">
                                  <p:stCondLst>
                                    <p:cond delay="0"/>
                                  </p:stCondLst>
                                  <p:childTnLst>
                                    <p:set>
                                      <p:cBhvr>
                                        <p:cTn id="101" dur="1" fill="hold">
                                          <p:stCondLst>
                                            <p:cond delay="0"/>
                                          </p:stCondLst>
                                        </p:cTn>
                                        <p:tgtEl>
                                          <p:spTgt spid="131">
                                            <p:txEl>
                                              <p:pRg st="0" end="0"/>
                                            </p:txEl>
                                          </p:spTgt>
                                        </p:tgtEl>
                                        <p:attrNameLst>
                                          <p:attrName>style.visibility</p:attrName>
                                        </p:attrNameLst>
                                      </p:cBhvr>
                                      <p:to>
                                        <p:strVal val="visible"/>
                                      </p:to>
                                    </p:set>
                                    <p:anim calcmode="lin" valueType="num">
                                      <p:cBhvr>
                                        <p:cTn id="102" dur="300" fill="hold"/>
                                        <p:tgtEl>
                                          <p:spTgt spid="131">
                                            <p:txEl>
                                              <p:pRg st="0" end="0"/>
                                            </p:txEl>
                                          </p:spTgt>
                                        </p:tgtEl>
                                        <p:attrNameLst>
                                          <p:attrName>ppt_w</p:attrName>
                                        </p:attrNameLst>
                                      </p:cBhvr>
                                      <p:tavLst>
                                        <p:tav tm="0">
                                          <p:val>
                                            <p:fltVal val="0"/>
                                          </p:val>
                                        </p:tav>
                                        <p:tav tm="100000">
                                          <p:val>
                                            <p:strVal val="#ppt_w"/>
                                          </p:val>
                                        </p:tav>
                                      </p:tavLst>
                                    </p:anim>
                                    <p:anim calcmode="lin" valueType="num">
                                      <p:cBhvr>
                                        <p:cTn id="103" dur="300" fill="hold"/>
                                        <p:tgtEl>
                                          <p:spTgt spid="131">
                                            <p:txEl>
                                              <p:pRg st="0" end="0"/>
                                            </p:txEl>
                                          </p:spTgt>
                                        </p:tgtEl>
                                        <p:attrNameLst>
                                          <p:attrName>ppt_h</p:attrName>
                                        </p:attrNameLst>
                                      </p:cBhvr>
                                      <p:tavLst>
                                        <p:tav tm="0">
                                          <p:val>
                                            <p:fltVal val="0"/>
                                          </p:val>
                                        </p:tav>
                                        <p:tav tm="100000">
                                          <p:val>
                                            <p:strVal val="#ppt_h"/>
                                          </p:val>
                                        </p:tav>
                                      </p:tavLst>
                                    </p:anim>
                                    <p:animEffect transition="in" filter="fade">
                                      <p:cBhvr>
                                        <p:cTn id="104" dur="300"/>
                                        <p:tgtEl>
                                          <p:spTgt spid="131">
                                            <p:txEl>
                                              <p:pRg st="0" end="0"/>
                                            </p:txEl>
                                          </p:spTgt>
                                        </p:tgtEl>
                                      </p:cBhvr>
                                    </p:animEffect>
                                  </p:childTnLst>
                                </p:cTn>
                              </p:par>
                              <p:par>
                                <p:cTn id="105" presetID="42" presetClass="entr" presetSubtype="0" fill="hold" grpId="0" nodeType="withEffect">
                                  <p:stCondLst>
                                    <p:cond delay="200"/>
                                  </p:stCondLst>
                                  <p:childTnLst>
                                    <p:set>
                                      <p:cBhvr>
                                        <p:cTn id="106" dur="1" fill="hold">
                                          <p:stCondLst>
                                            <p:cond delay="0"/>
                                          </p:stCondLst>
                                        </p:cTn>
                                        <p:tgtEl>
                                          <p:spTgt spid="136">
                                            <p:txEl>
                                              <p:pRg st="0" end="0"/>
                                            </p:txEl>
                                          </p:spTgt>
                                        </p:tgtEl>
                                        <p:attrNameLst>
                                          <p:attrName>style.visibility</p:attrName>
                                        </p:attrNameLst>
                                      </p:cBhvr>
                                      <p:to>
                                        <p:strVal val="visible"/>
                                      </p:to>
                                    </p:set>
                                    <p:animEffect transition="in" filter="fade">
                                      <p:cBhvr>
                                        <p:cTn id="107" dur="400"/>
                                        <p:tgtEl>
                                          <p:spTgt spid="136">
                                            <p:txEl>
                                              <p:pRg st="0" end="0"/>
                                            </p:txEl>
                                          </p:spTgt>
                                        </p:tgtEl>
                                      </p:cBhvr>
                                    </p:animEffect>
                                    <p:anim calcmode="lin" valueType="num">
                                      <p:cBhvr>
                                        <p:cTn id="108" dur="400" fill="hold"/>
                                        <p:tgtEl>
                                          <p:spTgt spid="136">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136">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139">
                                            <p:txEl>
                                              <p:pRg st="0" end="0"/>
                                            </p:txEl>
                                          </p:spTgt>
                                        </p:tgtEl>
                                        <p:attrNameLst>
                                          <p:attrName>style.visibility</p:attrName>
                                        </p:attrNameLst>
                                      </p:cBhvr>
                                      <p:to>
                                        <p:strVal val="visible"/>
                                      </p:to>
                                    </p:set>
                                    <p:animEffect transition="in" filter="fade">
                                      <p:cBhvr>
                                        <p:cTn id="112" dur="500"/>
                                        <p:tgtEl>
                                          <p:spTgt spid="139">
                                            <p:txEl>
                                              <p:pRg st="0" end="0"/>
                                            </p:txEl>
                                          </p:spTgt>
                                        </p:tgtEl>
                                      </p:cBhvr>
                                    </p:animEffect>
                                    <p:anim calcmode="lin" valueType="num">
                                      <p:cBhvr>
                                        <p:cTn id="113" dur="500" fill="hold"/>
                                        <p:tgtEl>
                                          <p:spTgt spid="139">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139">
                                            <p:txEl>
                                              <p:pRg st="0" end="0"/>
                                            </p:txEl>
                                          </p:spTgt>
                                        </p:tgtEl>
                                        <p:attrNameLst>
                                          <p:attrName>ppt_y</p:attrName>
                                        </p:attrNameLst>
                                      </p:cBhvr>
                                      <p:tavLst>
                                        <p:tav tm="0">
                                          <p:val>
                                            <p:strVal val="#ppt_y+.1"/>
                                          </p:val>
                                        </p:tav>
                                        <p:tav tm="100000">
                                          <p:val>
                                            <p:strVal val="#ppt_y"/>
                                          </p:val>
                                        </p:tav>
                                      </p:tavLst>
                                    </p:anim>
                                  </p:childTnLst>
                                </p:cTn>
                              </p:par>
                              <p:par>
                                <p:cTn id="115" presetID="10" presetClass="entr" presetSubtype="0" fill="hold" grpId="0" nodeType="withEffect">
                                  <p:stCondLst>
                                    <p:cond delay="800"/>
                                  </p:stCondLst>
                                  <p:childTnLst>
                                    <p:set>
                                      <p:cBhvr>
                                        <p:cTn id="116" dur="1" fill="hold">
                                          <p:stCondLst>
                                            <p:cond delay="0"/>
                                          </p:stCondLst>
                                        </p:cTn>
                                        <p:tgtEl>
                                          <p:spTgt spid="140">
                                            <p:txEl>
                                              <p:pRg st="0" end="0"/>
                                            </p:txEl>
                                          </p:spTgt>
                                        </p:tgtEl>
                                        <p:attrNameLst>
                                          <p:attrName>style.visibility</p:attrName>
                                        </p:attrNameLst>
                                      </p:cBhvr>
                                      <p:to>
                                        <p:strVal val="visible"/>
                                      </p:to>
                                    </p:set>
                                    <p:animEffect transition="in" filter="fade">
                                      <p:cBhvr>
                                        <p:cTn id="117" dur="500"/>
                                        <p:tgtEl>
                                          <p:spTgt spid="140">
                                            <p:txEl>
                                              <p:pRg st="0" end="0"/>
                                            </p:txEl>
                                          </p:spTgt>
                                        </p:tgtEl>
                                      </p:cBhvr>
                                    </p:animEffect>
                                  </p:childTnLst>
                                </p:cTn>
                              </p:par>
                            </p:childTnLst>
                          </p:cTn>
                        </p:par>
                        <p:par>
                          <p:cTn id="118" fill="hold">
                            <p:stCondLst>
                              <p:cond delay="4500"/>
                            </p:stCondLst>
                            <p:childTnLst>
                              <p:par>
                                <p:cTn id="119" presetID="53" presetClass="entr" presetSubtype="16" fill="hold" grpId="0" nodeType="afterEffect">
                                  <p:stCondLst>
                                    <p:cond delay="0"/>
                                  </p:stCondLst>
                                  <p:childTnLst>
                                    <p:set>
                                      <p:cBhvr>
                                        <p:cTn id="120" dur="1" fill="hold">
                                          <p:stCondLst>
                                            <p:cond delay="0"/>
                                          </p:stCondLst>
                                        </p:cTn>
                                        <p:tgtEl>
                                          <p:spTgt spid="145"/>
                                        </p:tgtEl>
                                        <p:attrNameLst>
                                          <p:attrName>style.visibility</p:attrName>
                                        </p:attrNameLst>
                                      </p:cBhvr>
                                      <p:to>
                                        <p:strVal val="visible"/>
                                      </p:to>
                                    </p:set>
                                    <p:anim calcmode="lin" valueType="num">
                                      <p:cBhvr>
                                        <p:cTn id="121" dur="400" fill="hold"/>
                                        <p:tgtEl>
                                          <p:spTgt spid="145"/>
                                        </p:tgtEl>
                                        <p:attrNameLst>
                                          <p:attrName>ppt_w</p:attrName>
                                        </p:attrNameLst>
                                      </p:cBhvr>
                                      <p:tavLst>
                                        <p:tav tm="0">
                                          <p:val>
                                            <p:fltVal val="0"/>
                                          </p:val>
                                        </p:tav>
                                        <p:tav tm="100000">
                                          <p:val>
                                            <p:strVal val="#ppt_w"/>
                                          </p:val>
                                        </p:tav>
                                      </p:tavLst>
                                    </p:anim>
                                    <p:anim calcmode="lin" valueType="num">
                                      <p:cBhvr>
                                        <p:cTn id="122" dur="400" fill="hold"/>
                                        <p:tgtEl>
                                          <p:spTgt spid="145"/>
                                        </p:tgtEl>
                                        <p:attrNameLst>
                                          <p:attrName>ppt_h</p:attrName>
                                        </p:attrNameLst>
                                      </p:cBhvr>
                                      <p:tavLst>
                                        <p:tav tm="0">
                                          <p:val>
                                            <p:fltVal val="0"/>
                                          </p:val>
                                        </p:tav>
                                        <p:tav tm="100000">
                                          <p:val>
                                            <p:strVal val="#ppt_h"/>
                                          </p:val>
                                        </p:tav>
                                      </p:tavLst>
                                    </p:anim>
                                    <p:animEffect transition="in" filter="fade">
                                      <p:cBhvr>
                                        <p:cTn id="123" dur="400"/>
                                        <p:tgtEl>
                                          <p:spTgt spid="145"/>
                                        </p:tgtEl>
                                      </p:cBhvr>
                                    </p:animEffect>
                                  </p:childTnLst>
                                </p:cTn>
                              </p:par>
                            </p:childTnLst>
                          </p:cTn>
                        </p:par>
                        <p:par>
                          <p:cTn id="124" fill="hold">
                            <p:stCondLst>
                              <p:cond delay="5000"/>
                            </p:stCondLst>
                            <p:childTnLst>
                              <p:par>
                                <p:cTn id="125" presetID="53" presetClass="entr" presetSubtype="16" fill="hold" grpId="0" nodeType="afterEffect">
                                  <p:stCondLst>
                                    <p:cond delay="0"/>
                                  </p:stCondLst>
                                  <p:childTnLst>
                                    <p:set>
                                      <p:cBhvr>
                                        <p:cTn id="126" dur="1" fill="hold">
                                          <p:stCondLst>
                                            <p:cond delay="0"/>
                                          </p:stCondLst>
                                        </p:cTn>
                                        <p:tgtEl>
                                          <p:spTgt spid="146">
                                            <p:txEl>
                                              <p:pRg st="0" end="0"/>
                                            </p:txEl>
                                          </p:spTgt>
                                        </p:tgtEl>
                                        <p:attrNameLst>
                                          <p:attrName>style.visibility</p:attrName>
                                        </p:attrNameLst>
                                      </p:cBhvr>
                                      <p:to>
                                        <p:strVal val="visible"/>
                                      </p:to>
                                    </p:set>
                                    <p:anim calcmode="lin" valueType="num">
                                      <p:cBhvr>
                                        <p:cTn id="127" dur="300" fill="hold"/>
                                        <p:tgtEl>
                                          <p:spTgt spid="146">
                                            <p:txEl>
                                              <p:pRg st="0" end="0"/>
                                            </p:txEl>
                                          </p:spTgt>
                                        </p:tgtEl>
                                        <p:attrNameLst>
                                          <p:attrName>ppt_w</p:attrName>
                                        </p:attrNameLst>
                                      </p:cBhvr>
                                      <p:tavLst>
                                        <p:tav tm="0">
                                          <p:val>
                                            <p:fltVal val="0"/>
                                          </p:val>
                                        </p:tav>
                                        <p:tav tm="100000">
                                          <p:val>
                                            <p:strVal val="#ppt_w"/>
                                          </p:val>
                                        </p:tav>
                                      </p:tavLst>
                                    </p:anim>
                                    <p:anim calcmode="lin" valueType="num">
                                      <p:cBhvr>
                                        <p:cTn id="128" dur="300" fill="hold"/>
                                        <p:tgtEl>
                                          <p:spTgt spid="146">
                                            <p:txEl>
                                              <p:pRg st="0" end="0"/>
                                            </p:txEl>
                                          </p:spTgt>
                                        </p:tgtEl>
                                        <p:attrNameLst>
                                          <p:attrName>ppt_h</p:attrName>
                                        </p:attrNameLst>
                                      </p:cBhvr>
                                      <p:tavLst>
                                        <p:tav tm="0">
                                          <p:val>
                                            <p:fltVal val="0"/>
                                          </p:val>
                                        </p:tav>
                                        <p:tav tm="100000">
                                          <p:val>
                                            <p:strVal val="#ppt_h"/>
                                          </p:val>
                                        </p:tav>
                                      </p:tavLst>
                                    </p:anim>
                                    <p:animEffect transition="in" filter="fade">
                                      <p:cBhvr>
                                        <p:cTn id="129" dur="300"/>
                                        <p:tgtEl>
                                          <p:spTgt spid="146">
                                            <p:txEl>
                                              <p:pRg st="0" end="0"/>
                                            </p:txEl>
                                          </p:spTgt>
                                        </p:tgtEl>
                                      </p:cBhvr>
                                    </p:animEffect>
                                  </p:childTnLst>
                                </p:cTn>
                              </p:par>
                              <p:par>
                                <p:cTn id="130" presetID="42" presetClass="entr" presetSubtype="0" fill="hold" grpId="0" nodeType="withEffect">
                                  <p:stCondLst>
                                    <p:cond delay="200"/>
                                  </p:stCondLst>
                                  <p:childTnLst>
                                    <p:set>
                                      <p:cBhvr>
                                        <p:cTn id="131" dur="1" fill="hold">
                                          <p:stCondLst>
                                            <p:cond delay="0"/>
                                          </p:stCondLst>
                                        </p:cTn>
                                        <p:tgtEl>
                                          <p:spTgt spid="149">
                                            <p:txEl>
                                              <p:pRg st="0" end="0"/>
                                            </p:txEl>
                                          </p:spTgt>
                                        </p:tgtEl>
                                        <p:attrNameLst>
                                          <p:attrName>style.visibility</p:attrName>
                                        </p:attrNameLst>
                                      </p:cBhvr>
                                      <p:to>
                                        <p:strVal val="visible"/>
                                      </p:to>
                                    </p:set>
                                    <p:animEffect transition="in" filter="fade">
                                      <p:cBhvr>
                                        <p:cTn id="132" dur="400"/>
                                        <p:tgtEl>
                                          <p:spTgt spid="149">
                                            <p:txEl>
                                              <p:pRg st="0" end="0"/>
                                            </p:txEl>
                                          </p:spTgt>
                                        </p:tgtEl>
                                      </p:cBhvr>
                                    </p:animEffect>
                                    <p:anim calcmode="lin" valueType="num">
                                      <p:cBhvr>
                                        <p:cTn id="133" dur="400" fill="hold"/>
                                        <p:tgtEl>
                                          <p:spTgt spid="149">
                                            <p:txEl>
                                              <p:pRg st="0" end="0"/>
                                            </p:txEl>
                                          </p:spTgt>
                                        </p:tgtEl>
                                        <p:attrNameLst>
                                          <p:attrName>ppt_x</p:attrName>
                                        </p:attrNameLst>
                                      </p:cBhvr>
                                      <p:tavLst>
                                        <p:tav tm="0">
                                          <p:val>
                                            <p:strVal val="#ppt_x"/>
                                          </p:val>
                                        </p:tav>
                                        <p:tav tm="100000">
                                          <p:val>
                                            <p:strVal val="#ppt_x"/>
                                          </p:val>
                                        </p:tav>
                                      </p:tavLst>
                                    </p:anim>
                                    <p:anim calcmode="lin" valueType="num">
                                      <p:cBhvr>
                                        <p:cTn id="134" dur="400" fill="hold"/>
                                        <p:tgtEl>
                                          <p:spTgt spid="149">
                                            <p:txEl>
                                              <p:pRg st="0" end="0"/>
                                            </p:txEl>
                                          </p:spTgt>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200"/>
                                  </p:stCondLst>
                                  <p:childTnLst>
                                    <p:set>
                                      <p:cBhvr>
                                        <p:cTn id="136" dur="1" fill="hold">
                                          <p:stCondLst>
                                            <p:cond delay="0"/>
                                          </p:stCondLst>
                                        </p:cTn>
                                        <p:tgtEl>
                                          <p:spTgt spid="151">
                                            <p:txEl>
                                              <p:pRg st="0" end="0"/>
                                            </p:txEl>
                                          </p:spTgt>
                                        </p:tgtEl>
                                        <p:attrNameLst>
                                          <p:attrName>style.visibility</p:attrName>
                                        </p:attrNameLst>
                                      </p:cBhvr>
                                      <p:to>
                                        <p:strVal val="visible"/>
                                      </p:to>
                                    </p:set>
                                    <p:animEffect transition="in" filter="fade">
                                      <p:cBhvr>
                                        <p:cTn id="137" dur="500"/>
                                        <p:tgtEl>
                                          <p:spTgt spid="151">
                                            <p:txEl>
                                              <p:pRg st="0" end="0"/>
                                            </p:txEl>
                                          </p:spTgt>
                                        </p:tgtEl>
                                      </p:cBhvr>
                                    </p:animEffect>
                                    <p:anim calcmode="lin" valueType="num">
                                      <p:cBhvr>
                                        <p:cTn id="138" dur="500" fill="hold"/>
                                        <p:tgtEl>
                                          <p:spTgt spid="151">
                                            <p:txEl>
                                              <p:pRg st="0" end="0"/>
                                            </p:txEl>
                                          </p:spTgt>
                                        </p:tgtEl>
                                        <p:attrNameLst>
                                          <p:attrName>ppt_x</p:attrName>
                                        </p:attrNameLst>
                                      </p:cBhvr>
                                      <p:tavLst>
                                        <p:tav tm="0">
                                          <p:val>
                                            <p:strVal val="#ppt_x"/>
                                          </p:val>
                                        </p:tav>
                                        <p:tav tm="100000">
                                          <p:val>
                                            <p:strVal val="#ppt_x"/>
                                          </p:val>
                                        </p:tav>
                                      </p:tavLst>
                                    </p:anim>
                                    <p:anim calcmode="lin" valueType="num">
                                      <p:cBhvr>
                                        <p:cTn id="139" dur="500" fill="hold"/>
                                        <p:tgtEl>
                                          <p:spTgt spid="151">
                                            <p:txEl>
                                              <p:pRg st="0" end="0"/>
                                            </p:txEl>
                                          </p:spTgt>
                                        </p:tgtEl>
                                        <p:attrNameLst>
                                          <p:attrName>ppt_y</p:attrName>
                                        </p:attrNameLst>
                                      </p:cBhvr>
                                      <p:tavLst>
                                        <p:tav tm="0">
                                          <p:val>
                                            <p:strVal val="#ppt_y+.1"/>
                                          </p:val>
                                        </p:tav>
                                        <p:tav tm="100000">
                                          <p:val>
                                            <p:strVal val="#ppt_y"/>
                                          </p:val>
                                        </p:tav>
                                      </p:tavLst>
                                    </p:anim>
                                  </p:childTnLst>
                                </p:cTn>
                              </p:par>
                              <p:par>
                                <p:cTn id="140" presetID="10" presetClass="entr" presetSubtype="0" fill="hold" grpId="0" nodeType="withEffect">
                                  <p:stCondLst>
                                    <p:cond delay="800"/>
                                  </p:stCondLst>
                                  <p:childTnLst>
                                    <p:set>
                                      <p:cBhvr>
                                        <p:cTn id="141" dur="1" fill="hold">
                                          <p:stCondLst>
                                            <p:cond delay="0"/>
                                          </p:stCondLst>
                                        </p:cTn>
                                        <p:tgtEl>
                                          <p:spTgt spid="152">
                                            <p:txEl>
                                              <p:pRg st="0" end="0"/>
                                            </p:txEl>
                                          </p:spTgt>
                                        </p:tgtEl>
                                        <p:attrNameLst>
                                          <p:attrName>style.visibility</p:attrName>
                                        </p:attrNameLst>
                                      </p:cBhvr>
                                      <p:to>
                                        <p:strVal val="visible"/>
                                      </p:to>
                                    </p:set>
                                    <p:animEffect transition="in" filter="fade">
                                      <p:cBhvr>
                                        <p:cTn id="142" dur="500"/>
                                        <p:tgtEl>
                                          <p:spTgt spid="152">
                                            <p:txEl>
                                              <p:pRg st="0" end="0"/>
                                            </p:txEl>
                                          </p:spTgt>
                                        </p:tgtEl>
                                      </p:cBhvr>
                                    </p:animEffect>
                                  </p:childTnLst>
                                </p:cTn>
                              </p:par>
                            </p:childTnLst>
                          </p:cTn>
                        </p:par>
                        <p:par>
                          <p:cTn id="143" fill="hold">
                            <p:stCondLst>
                              <p:cond delay="5500"/>
                            </p:stCondLst>
                            <p:childTnLst>
                              <p:par>
                                <p:cTn id="144" presetID="53" presetClass="entr" presetSubtype="16" fill="hold" grpId="0" nodeType="afterEffect">
                                  <p:stCondLst>
                                    <p:cond delay="0"/>
                                  </p:stCondLst>
                                  <p:childTnLst>
                                    <p:set>
                                      <p:cBhvr>
                                        <p:cTn id="145" dur="1" fill="hold">
                                          <p:stCondLst>
                                            <p:cond delay="0"/>
                                          </p:stCondLst>
                                        </p:cTn>
                                        <p:tgtEl>
                                          <p:spTgt spid="155"/>
                                        </p:tgtEl>
                                        <p:attrNameLst>
                                          <p:attrName>style.visibility</p:attrName>
                                        </p:attrNameLst>
                                      </p:cBhvr>
                                      <p:to>
                                        <p:strVal val="visible"/>
                                      </p:to>
                                    </p:set>
                                    <p:anim calcmode="lin" valueType="num">
                                      <p:cBhvr>
                                        <p:cTn id="146" dur="400" fill="hold"/>
                                        <p:tgtEl>
                                          <p:spTgt spid="155"/>
                                        </p:tgtEl>
                                        <p:attrNameLst>
                                          <p:attrName>ppt_w</p:attrName>
                                        </p:attrNameLst>
                                      </p:cBhvr>
                                      <p:tavLst>
                                        <p:tav tm="0">
                                          <p:val>
                                            <p:fltVal val="0"/>
                                          </p:val>
                                        </p:tav>
                                        <p:tav tm="100000">
                                          <p:val>
                                            <p:strVal val="#ppt_w"/>
                                          </p:val>
                                        </p:tav>
                                      </p:tavLst>
                                    </p:anim>
                                    <p:anim calcmode="lin" valueType="num">
                                      <p:cBhvr>
                                        <p:cTn id="147" dur="400" fill="hold"/>
                                        <p:tgtEl>
                                          <p:spTgt spid="155"/>
                                        </p:tgtEl>
                                        <p:attrNameLst>
                                          <p:attrName>ppt_h</p:attrName>
                                        </p:attrNameLst>
                                      </p:cBhvr>
                                      <p:tavLst>
                                        <p:tav tm="0">
                                          <p:val>
                                            <p:fltVal val="0"/>
                                          </p:val>
                                        </p:tav>
                                        <p:tav tm="100000">
                                          <p:val>
                                            <p:strVal val="#ppt_h"/>
                                          </p:val>
                                        </p:tav>
                                      </p:tavLst>
                                    </p:anim>
                                    <p:animEffect transition="in" filter="fade">
                                      <p:cBhvr>
                                        <p:cTn id="148" dur="400"/>
                                        <p:tgtEl>
                                          <p:spTgt spid="155"/>
                                        </p:tgtEl>
                                      </p:cBhvr>
                                    </p:animEffect>
                                  </p:childTnLst>
                                </p:cTn>
                              </p:par>
                            </p:childTnLst>
                          </p:cTn>
                        </p:par>
                        <p:par>
                          <p:cTn id="149" fill="hold">
                            <p:stCondLst>
                              <p:cond delay="6000"/>
                            </p:stCondLst>
                            <p:childTnLst>
                              <p:par>
                                <p:cTn id="150" presetID="53" presetClass="entr" presetSubtype="16" fill="hold" grpId="0" nodeType="afterEffect">
                                  <p:stCondLst>
                                    <p:cond delay="0"/>
                                  </p:stCondLst>
                                  <p:childTnLst>
                                    <p:set>
                                      <p:cBhvr>
                                        <p:cTn id="151" dur="1" fill="hold">
                                          <p:stCondLst>
                                            <p:cond delay="0"/>
                                          </p:stCondLst>
                                        </p:cTn>
                                        <p:tgtEl>
                                          <p:spTgt spid="156">
                                            <p:txEl>
                                              <p:pRg st="0" end="0"/>
                                            </p:txEl>
                                          </p:spTgt>
                                        </p:tgtEl>
                                        <p:attrNameLst>
                                          <p:attrName>style.visibility</p:attrName>
                                        </p:attrNameLst>
                                      </p:cBhvr>
                                      <p:to>
                                        <p:strVal val="visible"/>
                                      </p:to>
                                    </p:set>
                                    <p:anim calcmode="lin" valueType="num">
                                      <p:cBhvr>
                                        <p:cTn id="152" dur="300" fill="hold"/>
                                        <p:tgtEl>
                                          <p:spTgt spid="156">
                                            <p:txEl>
                                              <p:pRg st="0" end="0"/>
                                            </p:txEl>
                                          </p:spTgt>
                                        </p:tgtEl>
                                        <p:attrNameLst>
                                          <p:attrName>ppt_w</p:attrName>
                                        </p:attrNameLst>
                                      </p:cBhvr>
                                      <p:tavLst>
                                        <p:tav tm="0">
                                          <p:val>
                                            <p:fltVal val="0"/>
                                          </p:val>
                                        </p:tav>
                                        <p:tav tm="100000">
                                          <p:val>
                                            <p:strVal val="#ppt_w"/>
                                          </p:val>
                                        </p:tav>
                                      </p:tavLst>
                                    </p:anim>
                                    <p:anim calcmode="lin" valueType="num">
                                      <p:cBhvr>
                                        <p:cTn id="153" dur="300" fill="hold"/>
                                        <p:tgtEl>
                                          <p:spTgt spid="156">
                                            <p:txEl>
                                              <p:pRg st="0" end="0"/>
                                            </p:txEl>
                                          </p:spTgt>
                                        </p:tgtEl>
                                        <p:attrNameLst>
                                          <p:attrName>ppt_h</p:attrName>
                                        </p:attrNameLst>
                                      </p:cBhvr>
                                      <p:tavLst>
                                        <p:tav tm="0">
                                          <p:val>
                                            <p:fltVal val="0"/>
                                          </p:val>
                                        </p:tav>
                                        <p:tav tm="100000">
                                          <p:val>
                                            <p:strVal val="#ppt_h"/>
                                          </p:val>
                                        </p:tav>
                                      </p:tavLst>
                                    </p:anim>
                                    <p:animEffect transition="in" filter="fade">
                                      <p:cBhvr>
                                        <p:cTn id="154" dur="300"/>
                                        <p:tgtEl>
                                          <p:spTgt spid="156">
                                            <p:txEl>
                                              <p:pRg st="0" end="0"/>
                                            </p:txEl>
                                          </p:spTgt>
                                        </p:tgtEl>
                                      </p:cBhvr>
                                    </p:animEffect>
                                  </p:childTnLst>
                                </p:cTn>
                              </p:par>
                              <p:par>
                                <p:cTn id="155" presetID="42" presetClass="entr" presetSubtype="0" fill="hold" grpId="0" nodeType="withEffect">
                                  <p:stCondLst>
                                    <p:cond delay="200"/>
                                  </p:stCondLst>
                                  <p:childTnLst>
                                    <p:set>
                                      <p:cBhvr>
                                        <p:cTn id="156" dur="1" fill="hold">
                                          <p:stCondLst>
                                            <p:cond delay="0"/>
                                          </p:stCondLst>
                                        </p:cTn>
                                        <p:tgtEl>
                                          <p:spTgt spid="157">
                                            <p:txEl>
                                              <p:pRg st="0" end="0"/>
                                            </p:txEl>
                                          </p:spTgt>
                                        </p:tgtEl>
                                        <p:attrNameLst>
                                          <p:attrName>style.visibility</p:attrName>
                                        </p:attrNameLst>
                                      </p:cBhvr>
                                      <p:to>
                                        <p:strVal val="visible"/>
                                      </p:to>
                                    </p:set>
                                    <p:animEffect transition="in" filter="fade">
                                      <p:cBhvr>
                                        <p:cTn id="157" dur="400"/>
                                        <p:tgtEl>
                                          <p:spTgt spid="157">
                                            <p:txEl>
                                              <p:pRg st="0" end="0"/>
                                            </p:txEl>
                                          </p:spTgt>
                                        </p:tgtEl>
                                      </p:cBhvr>
                                    </p:animEffect>
                                    <p:anim calcmode="lin" valueType="num">
                                      <p:cBhvr>
                                        <p:cTn id="158" dur="4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159" dur="400" fill="hold"/>
                                        <p:tgtEl>
                                          <p:spTgt spid="157">
                                            <p:txEl>
                                              <p:pRg st="0" end="0"/>
                                            </p:txEl>
                                          </p:spTgt>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00"/>
                                  </p:stCondLst>
                                  <p:childTnLst>
                                    <p:set>
                                      <p:cBhvr>
                                        <p:cTn id="161" dur="1" fill="hold">
                                          <p:stCondLst>
                                            <p:cond delay="0"/>
                                          </p:stCondLst>
                                        </p:cTn>
                                        <p:tgtEl>
                                          <p:spTgt spid="158">
                                            <p:txEl>
                                              <p:pRg st="0" end="0"/>
                                            </p:txEl>
                                          </p:spTgt>
                                        </p:tgtEl>
                                        <p:attrNameLst>
                                          <p:attrName>style.visibility</p:attrName>
                                        </p:attrNameLst>
                                      </p:cBhvr>
                                      <p:to>
                                        <p:strVal val="visible"/>
                                      </p:to>
                                    </p:set>
                                    <p:animEffect transition="in" filter="fade">
                                      <p:cBhvr>
                                        <p:cTn id="162" dur="500"/>
                                        <p:tgtEl>
                                          <p:spTgt spid="158">
                                            <p:txEl>
                                              <p:pRg st="0" end="0"/>
                                            </p:txEl>
                                          </p:spTgt>
                                        </p:tgtEl>
                                      </p:cBhvr>
                                    </p:animEffect>
                                    <p:anim calcmode="lin" valueType="num">
                                      <p:cBhvr>
                                        <p:cTn id="163" dur="500" fill="hold"/>
                                        <p:tgtEl>
                                          <p:spTgt spid="158">
                                            <p:txEl>
                                              <p:pRg st="0" end="0"/>
                                            </p:txEl>
                                          </p:spTgt>
                                        </p:tgtEl>
                                        <p:attrNameLst>
                                          <p:attrName>ppt_x</p:attrName>
                                        </p:attrNameLst>
                                      </p:cBhvr>
                                      <p:tavLst>
                                        <p:tav tm="0">
                                          <p:val>
                                            <p:strVal val="#ppt_x"/>
                                          </p:val>
                                        </p:tav>
                                        <p:tav tm="100000">
                                          <p:val>
                                            <p:strVal val="#ppt_x"/>
                                          </p:val>
                                        </p:tav>
                                      </p:tavLst>
                                    </p:anim>
                                    <p:anim calcmode="lin" valueType="num">
                                      <p:cBhvr>
                                        <p:cTn id="164" dur="500" fill="hold"/>
                                        <p:tgtEl>
                                          <p:spTgt spid="158">
                                            <p:txEl>
                                              <p:pRg st="0" end="0"/>
                                            </p:txEl>
                                          </p:spTgt>
                                        </p:tgtEl>
                                        <p:attrNameLst>
                                          <p:attrName>ppt_y</p:attrName>
                                        </p:attrNameLst>
                                      </p:cBhvr>
                                      <p:tavLst>
                                        <p:tav tm="0">
                                          <p:val>
                                            <p:strVal val="#ppt_y+.1"/>
                                          </p:val>
                                        </p:tav>
                                        <p:tav tm="100000">
                                          <p:val>
                                            <p:strVal val="#ppt_y"/>
                                          </p:val>
                                        </p:tav>
                                      </p:tavLst>
                                    </p:anim>
                                  </p:childTnLst>
                                </p:cTn>
                              </p:par>
                              <p:par>
                                <p:cTn id="165" presetID="10" presetClass="entr" presetSubtype="0" fill="hold" grpId="0" nodeType="withEffect">
                                  <p:stCondLst>
                                    <p:cond delay="800"/>
                                  </p:stCondLst>
                                  <p:childTnLst>
                                    <p:set>
                                      <p:cBhvr>
                                        <p:cTn id="166" dur="1" fill="hold">
                                          <p:stCondLst>
                                            <p:cond delay="0"/>
                                          </p:stCondLst>
                                        </p:cTn>
                                        <p:tgtEl>
                                          <p:spTgt spid="159">
                                            <p:txEl>
                                              <p:pRg st="0" end="0"/>
                                            </p:txEl>
                                          </p:spTgt>
                                        </p:tgtEl>
                                        <p:attrNameLst>
                                          <p:attrName>style.visibility</p:attrName>
                                        </p:attrNameLst>
                                      </p:cBhvr>
                                      <p:to>
                                        <p:strVal val="visible"/>
                                      </p:to>
                                    </p:set>
                                    <p:animEffect transition="in" filter="fade">
                                      <p:cBhvr>
                                        <p:cTn id="167" dur="500"/>
                                        <p:tgtEl>
                                          <p:spTgt spid="1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65" grpId="0" animBg="1"/>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42" presetClass="entr" presetSubtype="0" fill="hold" nodeType="withEffect">
                  <p:stCondLst>
                    <p:cond delay="2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anim calcmode="lin" valueType="num">
                      <p:cBhvr>
                        <p:cTn dur="500" fill="hold"/>
                        <p:tgtEl>
                          <p:spTgt spid="71"/>
                        </p:tgtEl>
                        <p:attrNameLst>
                          <p:attrName>ppt_x</p:attrName>
                        </p:attrNameLst>
                      </p:cBhvr>
                      <p:tavLst>
                        <p:tav tm="0">
                          <p:val>
                            <p:strVal val="#ppt_x"/>
                          </p:val>
                        </p:tav>
                        <p:tav tm="100000">
                          <p:val>
                            <p:strVal val="#ppt_x"/>
                          </p:val>
                        </p:tav>
                      </p:tavLst>
                    </p:anim>
                    <p:anim calcmode="lin" valueType="num">
                      <p:cBhvr>
                        <p:cTn dur="500" fill="hold"/>
                        <p:tgtEl>
                          <p:spTgt spid="71"/>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10" presetClass="entr" presetSubtype="0" fill="hold" nodeType="withEffect">
                  <p:stCondLst>
                    <p:cond delay="80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110" grpId="0" animBg="1"/>
      <p:bldP spid="111" grpId="0" build="p">
        <p:tmplLst>
          <p:tmpl lvl="1">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Lst>
      </p:bldP>
      <p:bldP spid="112" grpId="0" build="p">
        <p:tmplLst>
          <p:tmpl lvl="1">
            <p:tnLst>
              <p:par>
                <p:cTn presetID="42" presetClass="entr" presetSubtype="0" fill="hold" nodeType="withEffect">
                  <p:stCondLst>
                    <p:cond delay="200"/>
                  </p:stCondLst>
                  <p:childTnLst>
                    <p:set>
                      <p:cBhvr>
                        <p:cTn dur="1" fill="hold">
                          <p:stCondLst>
                            <p:cond delay="0"/>
                          </p:stCondLst>
                        </p:cTn>
                        <p:tgtEl>
                          <p:spTgt spid="112"/>
                        </p:tgtEl>
                        <p:attrNameLst>
                          <p:attrName>style.visibility</p:attrName>
                        </p:attrNameLst>
                      </p:cBhvr>
                      <p:to>
                        <p:strVal val="visible"/>
                      </p:to>
                    </p:set>
                    <p:animEffect transition="in" filter="fade">
                      <p:cBhvr>
                        <p:cTn dur="400"/>
                        <p:tgtEl>
                          <p:spTgt spid="112"/>
                        </p:tgtEl>
                      </p:cBhvr>
                    </p:animEffect>
                    <p:anim calcmode="lin" valueType="num">
                      <p:cBhvr>
                        <p:cTn dur="400" fill="hold"/>
                        <p:tgtEl>
                          <p:spTgt spid="112"/>
                        </p:tgtEl>
                        <p:attrNameLst>
                          <p:attrName>ppt_x</p:attrName>
                        </p:attrNameLst>
                      </p:cBhvr>
                      <p:tavLst>
                        <p:tav tm="0">
                          <p:val>
                            <p:strVal val="#ppt_x"/>
                          </p:val>
                        </p:tav>
                        <p:tav tm="100000">
                          <p:val>
                            <p:strVal val="#ppt_x"/>
                          </p:val>
                        </p:tav>
                      </p:tavLst>
                    </p:anim>
                    <p:anim calcmode="lin" valueType="num">
                      <p:cBhvr>
                        <p:cTn dur="400" fill="hold"/>
                        <p:tgtEl>
                          <p:spTgt spid="112"/>
                        </p:tgtEl>
                        <p:attrNameLst>
                          <p:attrName>ppt_y</p:attrName>
                        </p:attrNameLst>
                      </p:cBhvr>
                      <p:tavLst>
                        <p:tav tm="0">
                          <p:val>
                            <p:strVal val="#ppt_y+.1"/>
                          </p:val>
                        </p:tav>
                        <p:tav tm="100000">
                          <p:val>
                            <p:strVal val="#ppt_y"/>
                          </p:val>
                        </p:tav>
                      </p:tavLst>
                    </p:anim>
                  </p:childTnLst>
                </p:cTn>
              </p:par>
            </p:tnLst>
          </p:tmpl>
        </p:tmplLst>
      </p:bldP>
      <p:bldP spid="113" grpId="0" build="p">
        <p:tmplLst>
          <p:tmpl lvl="1">
            <p:tnLst>
              <p:par>
                <p:cTn presetID="42" presetClass="entr" presetSubtype="0"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Effect transition="in" filter="fade">
                      <p:cBhvr>
                        <p:cTn dur="500"/>
                        <p:tgtEl>
                          <p:spTgt spid="113"/>
                        </p:tgtEl>
                      </p:cBhvr>
                    </p:animEffect>
                    <p:anim calcmode="lin" valueType="num">
                      <p:cBhvr>
                        <p:cTn dur="500" fill="hold"/>
                        <p:tgtEl>
                          <p:spTgt spid="113"/>
                        </p:tgtEl>
                        <p:attrNameLst>
                          <p:attrName>ppt_x</p:attrName>
                        </p:attrNameLst>
                      </p:cBhvr>
                      <p:tavLst>
                        <p:tav tm="0">
                          <p:val>
                            <p:strVal val="#ppt_x"/>
                          </p:val>
                        </p:tav>
                        <p:tav tm="100000">
                          <p:val>
                            <p:strVal val="#ppt_x"/>
                          </p:val>
                        </p:tav>
                      </p:tavLst>
                    </p:anim>
                    <p:anim calcmode="lin" valueType="num">
                      <p:cBhvr>
                        <p:cTn dur="500" fill="hold"/>
                        <p:tgtEl>
                          <p:spTgt spid="113"/>
                        </p:tgtEl>
                        <p:attrNameLst>
                          <p:attrName>ppt_y</p:attrName>
                        </p:attrNameLst>
                      </p:cBhvr>
                      <p:tavLst>
                        <p:tav tm="0">
                          <p:val>
                            <p:strVal val="#ppt_y+.1"/>
                          </p:val>
                        </p:tav>
                        <p:tav tm="100000">
                          <p:val>
                            <p:strVal val="#ppt_y"/>
                          </p:val>
                        </p:tav>
                      </p:tavLst>
                    </p:anim>
                  </p:childTnLst>
                </p:cTn>
              </p:par>
            </p:tnLst>
          </p:tmpl>
        </p:tmplLst>
      </p:bldP>
      <p:bldP spid="114" grpId="0" build="p">
        <p:tmplLst>
          <p:tmpl lvl="1">
            <p:tnLst>
              <p:par>
                <p:cTn presetID="10" presetClass="entr" presetSubtype="0" fill="hold" nodeType="withEffect">
                  <p:stCondLst>
                    <p:cond delay="800"/>
                  </p:stCondLst>
                  <p:childTnLst>
                    <p:set>
                      <p:cBhvr>
                        <p:cTn dur="1" fill="hold">
                          <p:stCondLst>
                            <p:cond delay="0"/>
                          </p:stCondLst>
                        </p:cTn>
                        <p:tgtEl>
                          <p:spTgt spid="114"/>
                        </p:tgtEl>
                        <p:attrNameLst>
                          <p:attrName>style.visibility</p:attrName>
                        </p:attrNameLst>
                      </p:cBhvr>
                      <p:to>
                        <p:strVal val="visible"/>
                      </p:to>
                    </p:set>
                    <p:animEffect transition="in" filter="fade">
                      <p:cBhvr>
                        <p:cTn dur="500"/>
                        <p:tgtEl>
                          <p:spTgt spid="114"/>
                        </p:tgtEl>
                      </p:cBhvr>
                    </p:animEffect>
                  </p:childTnLst>
                </p:cTn>
              </p:par>
            </p:tnLst>
          </p:tmpl>
        </p:tmplLst>
      </p:bldP>
      <p:bldP spid="130" grpId="0" animBg="1"/>
      <p:bldP spid="131" grpId="0" build="p">
        <p:tmplLst>
          <p:tmpl lvl="1">
            <p:tnLst>
              <p:par>
                <p:cTn presetID="53" presetClass="entr" presetSubtype="16" fill="hold" nodeType="afterEffect">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p:cTn dur="300" fill="hold"/>
                        <p:tgtEl>
                          <p:spTgt spid="131"/>
                        </p:tgtEl>
                        <p:attrNameLst>
                          <p:attrName>ppt_w</p:attrName>
                        </p:attrNameLst>
                      </p:cBhvr>
                      <p:tavLst>
                        <p:tav tm="0">
                          <p:val>
                            <p:fltVal val="0"/>
                          </p:val>
                        </p:tav>
                        <p:tav tm="100000">
                          <p:val>
                            <p:strVal val="#ppt_w"/>
                          </p:val>
                        </p:tav>
                      </p:tavLst>
                    </p:anim>
                    <p:anim calcmode="lin" valueType="num">
                      <p:cBhvr>
                        <p:cTn dur="300" fill="hold"/>
                        <p:tgtEl>
                          <p:spTgt spid="131"/>
                        </p:tgtEl>
                        <p:attrNameLst>
                          <p:attrName>ppt_h</p:attrName>
                        </p:attrNameLst>
                      </p:cBhvr>
                      <p:tavLst>
                        <p:tav tm="0">
                          <p:val>
                            <p:fltVal val="0"/>
                          </p:val>
                        </p:tav>
                        <p:tav tm="100000">
                          <p:val>
                            <p:strVal val="#ppt_h"/>
                          </p:val>
                        </p:tav>
                      </p:tavLst>
                    </p:anim>
                    <p:animEffect transition="in" filter="fade">
                      <p:cBhvr>
                        <p:cTn dur="300"/>
                        <p:tgtEl>
                          <p:spTgt spid="131"/>
                        </p:tgtEl>
                      </p:cBhvr>
                    </p:animEffect>
                  </p:childTnLst>
                </p:cTn>
              </p:par>
            </p:tnLst>
          </p:tmpl>
        </p:tmplLst>
      </p:bldP>
      <p:bldP spid="136" grpId="0" build="p">
        <p:tmplLst>
          <p:tmpl lvl="1">
            <p:tnLst>
              <p:par>
                <p:cTn presetID="42" presetClass="entr" presetSubtype="0" fill="hold" nodeType="withEffect">
                  <p:stCondLst>
                    <p:cond delay="200"/>
                  </p:stCondLst>
                  <p:childTnLst>
                    <p:set>
                      <p:cBhvr>
                        <p:cTn dur="1" fill="hold">
                          <p:stCondLst>
                            <p:cond delay="0"/>
                          </p:stCondLst>
                        </p:cTn>
                        <p:tgtEl>
                          <p:spTgt spid="136"/>
                        </p:tgtEl>
                        <p:attrNameLst>
                          <p:attrName>style.visibility</p:attrName>
                        </p:attrNameLst>
                      </p:cBhvr>
                      <p:to>
                        <p:strVal val="visible"/>
                      </p:to>
                    </p:set>
                    <p:animEffect transition="in" filter="fade">
                      <p:cBhvr>
                        <p:cTn dur="400"/>
                        <p:tgtEl>
                          <p:spTgt spid="136"/>
                        </p:tgtEl>
                      </p:cBhvr>
                    </p:animEffect>
                    <p:anim calcmode="lin" valueType="num">
                      <p:cBhvr>
                        <p:cTn dur="400" fill="hold"/>
                        <p:tgtEl>
                          <p:spTgt spid="136"/>
                        </p:tgtEl>
                        <p:attrNameLst>
                          <p:attrName>ppt_x</p:attrName>
                        </p:attrNameLst>
                      </p:cBhvr>
                      <p:tavLst>
                        <p:tav tm="0">
                          <p:val>
                            <p:strVal val="#ppt_x"/>
                          </p:val>
                        </p:tav>
                        <p:tav tm="100000">
                          <p:val>
                            <p:strVal val="#ppt_x"/>
                          </p:val>
                        </p:tav>
                      </p:tavLst>
                    </p:anim>
                    <p:anim calcmode="lin" valueType="num">
                      <p:cBhvr>
                        <p:cTn dur="400" fill="hold"/>
                        <p:tgtEl>
                          <p:spTgt spid="136"/>
                        </p:tgtEl>
                        <p:attrNameLst>
                          <p:attrName>ppt_y</p:attrName>
                        </p:attrNameLst>
                      </p:cBhvr>
                      <p:tavLst>
                        <p:tav tm="0">
                          <p:val>
                            <p:strVal val="#ppt_y+.1"/>
                          </p:val>
                        </p:tav>
                        <p:tav tm="100000">
                          <p:val>
                            <p:strVal val="#ppt_y"/>
                          </p:val>
                        </p:tav>
                      </p:tavLst>
                    </p:anim>
                  </p:childTnLst>
                </p:cTn>
              </p:par>
            </p:tnLst>
          </p:tmpl>
        </p:tmplLst>
      </p:bldP>
      <p:bldP spid="139" grpId="0" build="p">
        <p:tmplLst>
          <p:tmpl lvl="1">
            <p:tnLst>
              <p:par>
                <p:cTn presetID="42" presetClass="entr" presetSubtype="0" fill="hold" nodeType="withEffect">
                  <p:stCondLst>
                    <p:cond delay="200"/>
                  </p:stCondLst>
                  <p:childTnLst>
                    <p:set>
                      <p:cBhvr>
                        <p:cTn dur="1" fill="hold">
                          <p:stCondLst>
                            <p:cond delay="0"/>
                          </p:stCondLst>
                        </p:cTn>
                        <p:tgtEl>
                          <p:spTgt spid="139"/>
                        </p:tgtEl>
                        <p:attrNameLst>
                          <p:attrName>style.visibility</p:attrName>
                        </p:attrNameLst>
                      </p:cBhvr>
                      <p:to>
                        <p:strVal val="visible"/>
                      </p:to>
                    </p:set>
                    <p:animEffect transition="in" filter="fade">
                      <p:cBhvr>
                        <p:cTn dur="500"/>
                        <p:tgtEl>
                          <p:spTgt spid="139"/>
                        </p:tgtEl>
                      </p:cBhvr>
                    </p:animEffect>
                    <p:anim calcmode="lin" valueType="num">
                      <p:cBhvr>
                        <p:cTn dur="500" fill="hold"/>
                        <p:tgtEl>
                          <p:spTgt spid="139"/>
                        </p:tgtEl>
                        <p:attrNameLst>
                          <p:attrName>ppt_x</p:attrName>
                        </p:attrNameLst>
                      </p:cBhvr>
                      <p:tavLst>
                        <p:tav tm="0">
                          <p:val>
                            <p:strVal val="#ppt_x"/>
                          </p:val>
                        </p:tav>
                        <p:tav tm="100000">
                          <p:val>
                            <p:strVal val="#ppt_x"/>
                          </p:val>
                        </p:tav>
                      </p:tavLst>
                    </p:anim>
                    <p:anim calcmode="lin" valueType="num">
                      <p:cBhvr>
                        <p:cTn dur="500" fill="hold"/>
                        <p:tgtEl>
                          <p:spTgt spid="139"/>
                        </p:tgtEl>
                        <p:attrNameLst>
                          <p:attrName>ppt_y</p:attrName>
                        </p:attrNameLst>
                      </p:cBhvr>
                      <p:tavLst>
                        <p:tav tm="0">
                          <p:val>
                            <p:strVal val="#ppt_y+.1"/>
                          </p:val>
                        </p:tav>
                        <p:tav tm="100000">
                          <p:val>
                            <p:strVal val="#ppt_y"/>
                          </p:val>
                        </p:tav>
                      </p:tavLst>
                    </p:anim>
                  </p:childTnLst>
                </p:cTn>
              </p:par>
            </p:tnLst>
          </p:tmpl>
        </p:tmplLst>
      </p:bldP>
      <p:bldP spid="140" grpId="0" build="p">
        <p:tmplLst>
          <p:tmpl lvl="1">
            <p:tnLst>
              <p:par>
                <p:cTn presetID="10" presetClass="entr" presetSubtype="0" fill="hold" nodeType="withEffect">
                  <p:stCondLst>
                    <p:cond delay="800"/>
                  </p:stCondLst>
                  <p:childTnLst>
                    <p:set>
                      <p:cBhvr>
                        <p:cTn dur="1" fill="hold">
                          <p:stCondLst>
                            <p:cond delay="0"/>
                          </p:stCondLst>
                        </p:cTn>
                        <p:tgtEl>
                          <p:spTgt spid="140"/>
                        </p:tgtEl>
                        <p:attrNameLst>
                          <p:attrName>style.visibility</p:attrName>
                        </p:attrNameLst>
                      </p:cBhvr>
                      <p:to>
                        <p:strVal val="visible"/>
                      </p:to>
                    </p:set>
                    <p:animEffect transition="in" filter="fade">
                      <p:cBhvr>
                        <p:cTn dur="500"/>
                        <p:tgtEl>
                          <p:spTgt spid="140"/>
                        </p:tgtEl>
                      </p:cBhvr>
                    </p:animEffect>
                  </p:childTnLst>
                </p:cTn>
              </p:par>
            </p:tnLst>
          </p:tmpl>
        </p:tmplLst>
      </p:bldP>
      <p:bldP spid="145" grpId="0" animBg="1"/>
      <p:bldP spid="146" grpId="0" build="p">
        <p:tmplLst>
          <p:tmpl lvl="1">
            <p:tnLst>
              <p:par>
                <p:cTn presetID="53" presetClass="entr" presetSubtype="16"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p:cTn dur="300" fill="hold"/>
                        <p:tgtEl>
                          <p:spTgt spid="146"/>
                        </p:tgtEl>
                        <p:attrNameLst>
                          <p:attrName>ppt_w</p:attrName>
                        </p:attrNameLst>
                      </p:cBhvr>
                      <p:tavLst>
                        <p:tav tm="0">
                          <p:val>
                            <p:fltVal val="0"/>
                          </p:val>
                        </p:tav>
                        <p:tav tm="100000">
                          <p:val>
                            <p:strVal val="#ppt_w"/>
                          </p:val>
                        </p:tav>
                      </p:tavLst>
                    </p:anim>
                    <p:anim calcmode="lin" valueType="num">
                      <p:cBhvr>
                        <p:cTn dur="300" fill="hold"/>
                        <p:tgtEl>
                          <p:spTgt spid="146"/>
                        </p:tgtEl>
                        <p:attrNameLst>
                          <p:attrName>ppt_h</p:attrName>
                        </p:attrNameLst>
                      </p:cBhvr>
                      <p:tavLst>
                        <p:tav tm="0">
                          <p:val>
                            <p:fltVal val="0"/>
                          </p:val>
                        </p:tav>
                        <p:tav tm="100000">
                          <p:val>
                            <p:strVal val="#ppt_h"/>
                          </p:val>
                        </p:tav>
                      </p:tavLst>
                    </p:anim>
                    <p:animEffect transition="in" filter="fade">
                      <p:cBhvr>
                        <p:cTn dur="300"/>
                        <p:tgtEl>
                          <p:spTgt spid="146"/>
                        </p:tgtEl>
                      </p:cBhvr>
                    </p:animEffect>
                  </p:childTnLst>
                </p:cTn>
              </p:par>
            </p:tnLst>
          </p:tmpl>
        </p:tmplLst>
      </p:bldP>
      <p:bldP spid="149" grpId="0" build="p">
        <p:tmplLst>
          <p:tmpl lvl="1">
            <p:tnLst>
              <p:par>
                <p:cTn presetID="42" presetClass="entr" presetSubtype="0" fill="hold" nodeType="withEffect">
                  <p:stCondLst>
                    <p:cond delay="200"/>
                  </p:stCondLst>
                  <p:childTnLst>
                    <p:set>
                      <p:cBhvr>
                        <p:cTn dur="1" fill="hold">
                          <p:stCondLst>
                            <p:cond delay="0"/>
                          </p:stCondLst>
                        </p:cTn>
                        <p:tgtEl>
                          <p:spTgt spid="149"/>
                        </p:tgtEl>
                        <p:attrNameLst>
                          <p:attrName>style.visibility</p:attrName>
                        </p:attrNameLst>
                      </p:cBhvr>
                      <p:to>
                        <p:strVal val="visible"/>
                      </p:to>
                    </p:set>
                    <p:animEffect transition="in" filter="fade">
                      <p:cBhvr>
                        <p:cTn dur="400"/>
                        <p:tgtEl>
                          <p:spTgt spid="149"/>
                        </p:tgtEl>
                      </p:cBhvr>
                    </p:animEffect>
                    <p:anim calcmode="lin" valueType="num">
                      <p:cBhvr>
                        <p:cTn dur="400" fill="hold"/>
                        <p:tgtEl>
                          <p:spTgt spid="149"/>
                        </p:tgtEl>
                        <p:attrNameLst>
                          <p:attrName>ppt_x</p:attrName>
                        </p:attrNameLst>
                      </p:cBhvr>
                      <p:tavLst>
                        <p:tav tm="0">
                          <p:val>
                            <p:strVal val="#ppt_x"/>
                          </p:val>
                        </p:tav>
                        <p:tav tm="100000">
                          <p:val>
                            <p:strVal val="#ppt_x"/>
                          </p:val>
                        </p:tav>
                      </p:tavLst>
                    </p:anim>
                    <p:anim calcmode="lin" valueType="num">
                      <p:cBhvr>
                        <p:cTn dur="400" fill="hold"/>
                        <p:tgtEl>
                          <p:spTgt spid="149"/>
                        </p:tgtEl>
                        <p:attrNameLst>
                          <p:attrName>ppt_y</p:attrName>
                        </p:attrNameLst>
                      </p:cBhvr>
                      <p:tavLst>
                        <p:tav tm="0">
                          <p:val>
                            <p:strVal val="#ppt_y+.1"/>
                          </p:val>
                        </p:tav>
                        <p:tav tm="100000">
                          <p:val>
                            <p:strVal val="#ppt_y"/>
                          </p:val>
                        </p:tav>
                      </p:tavLst>
                    </p:anim>
                  </p:childTnLst>
                </p:cTn>
              </p:par>
            </p:tnLst>
          </p:tmpl>
        </p:tmplLst>
      </p:bldP>
      <p:bldP spid="151" grpId="0" build="p">
        <p:tmplLst>
          <p:tmpl lvl="1">
            <p:tnLst>
              <p:par>
                <p:cTn presetID="42" presetClass="entr" presetSubtype="0" fill="hold" nodeType="withEffect">
                  <p:stCondLst>
                    <p:cond delay="200"/>
                  </p:stCondLst>
                  <p:childTnLst>
                    <p:set>
                      <p:cBhvr>
                        <p:cTn dur="1" fill="hold">
                          <p:stCondLst>
                            <p:cond delay="0"/>
                          </p:stCondLst>
                        </p:cTn>
                        <p:tgtEl>
                          <p:spTgt spid="151"/>
                        </p:tgtEl>
                        <p:attrNameLst>
                          <p:attrName>style.visibility</p:attrName>
                        </p:attrNameLst>
                      </p:cBhvr>
                      <p:to>
                        <p:strVal val="visible"/>
                      </p:to>
                    </p:set>
                    <p:animEffect transition="in" filter="fade">
                      <p:cBhvr>
                        <p:cTn dur="500"/>
                        <p:tgtEl>
                          <p:spTgt spid="151"/>
                        </p:tgtEl>
                      </p:cBhvr>
                    </p:animEffect>
                    <p:anim calcmode="lin" valueType="num">
                      <p:cBhvr>
                        <p:cTn dur="500" fill="hold"/>
                        <p:tgtEl>
                          <p:spTgt spid="151"/>
                        </p:tgtEl>
                        <p:attrNameLst>
                          <p:attrName>ppt_x</p:attrName>
                        </p:attrNameLst>
                      </p:cBhvr>
                      <p:tavLst>
                        <p:tav tm="0">
                          <p:val>
                            <p:strVal val="#ppt_x"/>
                          </p:val>
                        </p:tav>
                        <p:tav tm="100000">
                          <p:val>
                            <p:strVal val="#ppt_x"/>
                          </p:val>
                        </p:tav>
                      </p:tavLst>
                    </p:anim>
                    <p:anim calcmode="lin" valueType="num">
                      <p:cBhvr>
                        <p:cTn dur="500" fill="hold"/>
                        <p:tgtEl>
                          <p:spTgt spid="151"/>
                        </p:tgtEl>
                        <p:attrNameLst>
                          <p:attrName>ppt_y</p:attrName>
                        </p:attrNameLst>
                      </p:cBhvr>
                      <p:tavLst>
                        <p:tav tm="0">
                          <p:val>
                            <p:strVal val="#ppt_y+.1"/>
                          </p:val>
                        </p:tav>
                        <p:tav tm="100000">
                          <p:val>
                            <p:strVal val="#ppt_y"/>
                          </p:val>
                        </p:tav>
                      </p:tavLst>
                    </p:anim>
                  </p:childTnLst>
                </p:cTn>
              </p:par>
            </p:tnLst>
          </p:tmpl>
        </p:tmplLst>
      </p:bldP>
      <p:bldP spid="152" grpId="0" build="p">
        <p:tmplLst>
          <p:tmpl lvl="1">
            <p:tnLst>
              <p:par>
                <p:cTn presetID="10" presetClass="entr" presetSubtype="0" fill="hold" nodeType="withEffect">
                  <p:stCondLst>
                    <p:cond delay="800"/>
                  </p:stCondLst>
                  <p:childTnLst>
                    <p:set>
                      <p:cBhvr>
                        <p:cTn dur="1" fill="hold">
                          <p:stCondLst>
                            <p:cond delay="0"/>
                          </p:stCondLst>
                        </p:cTn>
                        <p:tgtEl>
                          <p:spTgt spid="152"/>
                        </p:tgtEl>
                        <p:attrNameLst>
                          <p:attrName>style.visibility</p:attrName>
                        </p:attrNameLst>
                      </p:cBhvr>
                      <p:to>
                        <p:strVal val="visible"/>
                      </p:to>
                    </p:set>
                    <p:animEffect transition="in" filter="fade">
                      <p:cBhvr>
                        <p:cTn dur="500"/>
                        <p:tgtEl>
                          <p:spTgt spid="152"/>
                        </p:tgtEl>
                      </p:cBhvr>
                    </p:animEffect>
                  </p:childTnLst>
                </p:cTn>
              </p:par>
            </p:tnLst>
          </p:tmpl>
        </p:tmplLst>
      </p:bldP>
      <p:bldP spid="155" grpId="0" animBg="1"/>
      <p:bldP spid="156" grpId="0" build="p">
        <p:tmplLst>
          <p:tmpl lvl="1">
            <p:tnLst>
              <p:par>
                <p:cTn presetID="53" presetClass="entr" presetSubtype="16" fill="hold" nodeType="afterEffect">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p:cTn dur="300" fill="hold"/>
                        <p:tgtEl>
                          <p:spTgt spid="156"/>
                        </p:tgtEl>
                        <p:attrNameLst>
                          <p:attrName>ppt_w</p:attrName>
                        </p:attrNameLst>
                      </p:cBhvr>
                      <p:tavLst>
                        <p:tav tm="0">
                          <p:val>
                            <p:fltVal val="0"/>
                          </p:val>
                        </p:tav>
                        <p:tav tm="100000">
                          <p:val>
                            <p:strVal val="#ppt_w"/>
                          </p:val>
                        </p:tav>
                      </p:tavLst>
                    </p:anim>
                    <p:anim calcmode="lin" valueType="num">
                      <p:cBhvr>
                        <p:cTn dur="300" fill="hold"/>
                        <p:tgtEl>
                          <p:spTgt spid="156"/>
                        </p:tgtEl>
                        <p:attrNameLst>
                          <p:attrName>ppt_h</p:attrName>
                        </p:attrNameLst>
                      </p:cBhvr>
                      <p:tavLst>
                        <p:tav tm="0">
                          <p:val>
                            <p:fltVal val="0"/>
                          </p:val>
                        </p:tav>
                        <p:tav tm="100000">
                          <p:val>
                            <p:strVal val="#ppt_h"/>
                          </p:val>
                        </p:tav>
                      </p:tavLst>
                    </p:anim>
                    <p:animEffect transition="in" filter="fade">
                      <p:cBhvr>
                        <p:cTn dur="300"/>
                        <p:tgtEl>
                          <p:spTgt spid="156"/>
                        </p:tgtEl>
                      </p:cBhvr>
                    </p:animEffect>
                  </p:childTnLst>
                </p:cTn>
              </p:par>
            </p:tnLst>
          </p:tmpl>
        </p:tmplLst>
      </p:bldP>
      <p:bldP spid="157" grpId="0" build="p">
        <p:tmplLst>
          <p:tmpl lvl="1">
            <p:tnLst>
              <p:par>
                <p:cTn presetID="42" presetClass="entr" presetSubtype="0" fill="hold" nodeType="withEffect">
                  <p:stCondLst>
                    <p:cond delay="200"/>
                  </p:stCondLst>
                  <p:childTnLst>
                    <p:set>
                      <p:cBhvr>
                        <p:cTn dur="1" fill="hold">
                          <p:stCondLst>
                            <p:cond delay="0"/>
                          </p:stCondLst>
                        </p:cTn>
                        <p:tgtEl>
                          <p:spTgt spid="157"/>
                        </p:tgtEl>
                        <p:attrNameLst>
                          <p:attrName>style.visibility</p:attrName>
                        </p:attrNameLst>
                      </p:cBhvr>
                      <p:to>
                        <p:strVal val="visible"/>
                      </p:to>
                    </p:set>
                    <p:animEffect transition="in" filter="fade">
                      <p:cBhvr>
                        <p:cTn dur="400"/>
                        <p:tgtEl>
                          <p:spTgt spid="157"/>
                        </p:tgtEl>
                      </p:cBhvr>
                    </p:animEffect>
                    <p:anim calcmode="lin" valueType="num">
                      <p:cBhvr>
                        <p:cTn dur="400" fill="hold"/>
                        <p:tgtEl>
                          <p:spTgt spid="157"/>
                        </p:tgtEl>
                        <p:attrNameLst>
                          <p:attrName>ppt_x</p:attrName>
                        </p:attrNameLst>
                      </p:cBhvr>
                      <p:tavLst>
                        <p:tav tm="0">
                          <p:val>
                            <p:strVal val="#ppt_x"/>
                          </p:val>
                        </p:tav>
                        <p:tav tm="100000">
                          <p:val>
                            <p:strVal val="#ppt_x"/>
                          </p:val>
                        </p:tav>
                      </p:tavLst>
                    </p:anim>
                    <p:anim calcmode="lin" valueType="num">
                      <p:cBhvr>
                        <p:cTn dur="400" fill="hold"/>
                        <p:tgtEl>
                          <p:spTgt spid="157"/>
                        </p:tgtEl>
                        <p:attrNameLst>
                          <p:attrName>ppt_y</p:attrName>
                        </p:attrNameLst>
                      </p:cBhvr>
                      <p:tavLst>
                        <p:tav tm="0">
                          <p:val>
                            <p:strVal val="#ppt_y+.1"/>
                          </p:val>
                        </p:tav>
                        <p:tav tm="100000">
                          <p:val>
                            <p:strVal val="#ppt_y"/>
                          </p:val>
                        </p:tav>
                      </p:tavLst>
                    </p:anim>
                  </p:childTnLst>
                </p:cTn>
              </p:par>
            </p:tnLst>
          </p:tmpl>
        </p:tmplLst>
      </p:bldP>
      <p:bldP spid="158" grpId="0" build="p">
        <p:tmplLst>
          <p:tmpl lvl="1">
            <p:tnLst>
              <p:par>
                <p:cTn presetID="42" presetClass="entr" presetSubtype="0" fill="hold" nodeType="withEffect">
                  <p:stCondLst>
                    <p:cond delay="200"/>
                  </p:stCondLst>
                  <p:childTnLst>
                    <p:set>
                      <p:cBhvr>
                        <p:cTn dur="1" fill="hold">
                          <p:stCondLst>
                            <p:cond delay="0"/>
                          </p:stCondLst>
                        </p:cTn>
                        <p:tgtEl>
                          <p:spTgt spid="158"/>
                        </p:tgtEl>
                        <p:attrNameLst>
                          <p:attrName>style.visibility</p:attrName>
                        </p:attrNameLst>
                      </p:cBhvr>
                      <p:to>
                        <p:strVal val="visible"/>
                      </p:to>
                    </p:set>
                    <p:animEffect transition="in" filter="fade">
                      <p:cBhvr>
                        <p:cTn dur="500"/>
                        <p:tgtEl>
                          <p:spTgt spid="158"/>
                        </p:tgtEl>
                      </p:cBhvr>
                    </p:animEffect>
                    <p:anim calcmode="lin" valueType="num">
                      <p:cBhvr>
                        <p:cTn dur="500" fill="hold"/>
                        <p:tgtEl>
                          <p:spTgt spid="158"/>
                        </p:tgtEl>
                        <p:attrNameLst>
                          <p:attrName>ppt_x</p:attrName>
                        </p:attrNameLst>
                      </p:cBhvr>
                      <p:tavLst>
                        <p:tav tm="0">
                          <p:val>
                            <p:strVal val="#ppt_x"/>
                          </p:val>
                        </p:tav>
                        <p:tav tm="100000">
                          <p:val>
                            <p:strVal val="#ppt_x"/>
                          </p:val>
                        </p:tav>
                      </p:tavLst>
                    </p:anim>
                    <p:anim calcmode="lin" valueType="num">
                      <p:cBhvr>
                        <p:cTn dur="500" fill="hold"/>
                        <p:tgtEl>
                          <p:spTgt spid="158"/>
                        </p:tgtEl>
                        <p:attrNameLst>
                          <p:attrName>ppt_y</p:attrName>
                        </p:attrNameLst>
                      </p:cBhvr>
                      <p:tavLst>
                        <p:tav tm="0">
                          <p:val>
                            <p:strVal val="#ppt_y+.1"/>
                          </p:val>
                        </p:tav>
                        <p:tav tm="100000">
                          <p:val>
                            <p:strVal val="#ppt_y"/>
                          </p:val>
                        </p:tav>
                      </p:tavLst>
                    </p:anim>
                  </p:childTnLst>
                </p:cTn>
              </p:par>
            </p:tnLst>
          </p:tmpl>
        </p:tmplLst>
      </p:bldP>
      <p:bldP spid="159" grpId="0" build="p">
        <p:tmplLst>
          <p:tmpl lvl="1">
            <p:tnLst>
              <p:par>
                <p:cTn presetID="10" presetClass="entr" presetSubtype="0" fill="hold" nodeType="withEffect">
                  <p:stCondLst>
                    <p:cond delay="800"/>
                  </p:stCondLst>
                  <p:childTnLst>
                    <p:set>
                      <p:cBhvr>
                        <p:cTn dur="1" fill="hold">
                          <p:stCondLst>
                            <p:cond delay="0"/>
                          </p:stCondLst>
                        </p:cTn>
                        <p:tgtEl>
                          <p:spTgt spid="159"/>
                        </p:tgtEl>
                        <p:attrNameLst>
                          <p:attrName>style.visibility</p:attrName>
                        </p:attrNameLst>
                      </p:cBhvr>
                      <p:to>
                        <p:strVal val="visible"/>
                      </p:to>
                    </p:set>
                    <p:animEffect transition="in" filter="fade">
                      <p:cBhvr>
                        <p:cTn dur="500"/>
                        <p:tgtEl>
                          <p:spTgt spid="159"/>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ic list 5">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20" name="Group 19"/>
          <p:cNvGrpSpPr/>
          <p:nvPr userDrawn="1"/>
        </p:nvGrpSpPr>
        <p:grpSpPr>
          <a:xfrm>
            <a:off x="101309" y="385540"/>
            <a:ext cx="383999" cy="342171"/>
            <a:chOff x="5270500" y="1460500"/>
            <a:chExt cx="1701800" cy="2705100"/>
          </a:xfrm>
        </p:grpSpPr>
        <p:sp>
          <p:nvSpPr>
            <p:cNvPr id="21" name="Rounded Rectangle 20"/>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3" name="Rounded Rectangle 22"/>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57" name="Text Placeholder 7"/>
          <p:cNvSpPr>
            <a:spLocks noGrp="1"/>
          </p:cNvSpPr>
          <p:nvPr>
            <p:ph type="body" sz="quarter" idx="39" hasCustomPrompt="1"/>
          </p:nvPr>
        </p:nvSpPr>
        <p:spPr>
          <a:xfrm>
            <a:off x="623715" y="1730117"/>
            <a:ext cx="704141" cy="674519"/>
          </a:xfrm>
          <a:prstGeom prst="rect">
            <a:avLst/>
          </a:prstGeom>
        </p:spPr>
        <p:txBody>
          <a:bodyPr vert="horz" lIns="0" tIns="103884" rIns="0" bIns="103884" anchor="ctr"/>
          <a:lstStyle>
            <a:lvl1pPr marL="0" indent="0" algn="l">
              <a:lnSpc>
                <a:spcPct val="100000"/>
              </a:lnSpc>
              <a:spcBef>
                <a:spcPts val="0"/>
              </a:spcBef>
              <a:buNone/>
              <a:defRPr sz="3600" b="1">
                <a:solidFill>
                  <a:schemeClr val="accent1">
                    <a:lumMod val="60000"/>
                    <a:lumOff val="40000"/>
                  </a:schemeClr>
                </a:solidFill>
                <a:latin typeface="FontAwesome"/>
                <a:cs typeface="FontAwesome"/>
              </a:defRPr>
            </a:lvl1pPr>
          </a:lstStyle>
          <a:p>
            <a:pPr lvl="0"/>
            <a:r>
              <a:rPr lang="es-ES_tradnl" dirty="0" err="1"/>
              <a:t>ico</a:t>
            </a:r>
            <a:endParaRPr lang="es-ES_tradnl" dirty="0"/>
          </a:p>
        </p:txBody>
      </p:sp>
      <p:sp>
        <p:nvSpPr>
          <p:cNvPr id="58" name="Text Placeholder 7"/>
          <p:cNvSpPr>
            <a:spLocks noGrp="1"/>
          </p:cNvSpPr>
          <p:nvPr>
            <p:ph type="body" sz="quarter" idx="19" hasCustomPrompt="1"/>
          </p:nvPr>
        </p:nvSpPr>
        <p:spPr>
          <a:xfrm>
            <a:off x="1327856" y="2143841"/>
            <a:ext cx="2346677" cy="260794"/>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59" name="Text Placeholder 2"/>
          <p:cNvSpPr>
            <a:spLocks noGrp="1"/>
          </p:cNvSpPr>
          <p:nvPr>
            <p:ph type="body" sz="quarter" idx="16" hasCustomPrompt="1"/>
          </p:nvPr>
        </p:nvSpPr>
        <p:spPr>
          <a:xfrm>
            <a:off x="603256" y="2563390"/>
            <a:ext cx="3071281" cy="2343890"/>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60" name="Text Placeholder 7"/>
          <p:cNvSpPr>
            <a:spLocks noGrp="1"/>
          </p:cNvSpPr>
          <p:nvPr>
            <p:ph type="body" sz="quarter" idx="55" hasCustomPrompt="1"/>
          </p:nvPr>
        </p:nvSpPr>
        <p:spPr>
          <a:xfrm>
            <a:off x="1327856" y="1724596"/>
            <a:ext cx="2346677" cy="431780"/>
          </a:xfrm>
          <a:prstGeom prst="rect">
            <a:avLst/>
          </a:prstGeom>
        </p:spPr>
        <p:txBody>
          <a:bodyPr vert="horz" lIns="0" tIns="40504" rIns="0" bIns="40504" anchor="ctr"/>
          <a:lstStyle>
            <a:lvl1pPr marL="0" indent="0" algn="l">
              <a:lnSpc>
                <a:spcPct val="100000"/>
              </a:lnSpc>
              <a:spcBef>
                <a:spcPts val="0"/>
              </a:spcBef>
              <a:buNone/>
              <a:defRPr sz="24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61" name="Rounded Rectangle 60"/>
          <p:cNvSpPr/>
          <p:nvPr userDrawn="1"/>
        </p:nvSpPr>
        <p:spPr>
          <a:xfrm>
            <a:off x="4002265" y="1703192"/>
            <a:ext cx="144000" cy="3204089"/>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62" name="Text Placeholder 7"/>
          <p:cNvSpPr>
            <a:spLocks noGrp="1"/>
          </p:cNvSpPr>
          <p:nvPr>
            <p:ph type="body" sz="quarter" idx="56" hasCustomPrompt="1"/>
          </p:nvPr>
        </p:nvSpPr>
        <p:spPr>
          <a:xfrm>
            <a:off x="4535316" y="1730117"/>
            <a:ext cx="704141" cy="674519"/>
          </a:xfrm>
          <a:prstGeom prst="rect">
            <a:avLst/>
          </a:prstGeom>
        </p:spPr>
        <p:txBody>
          <a:bodyPr vert="horz" lIns="0" tIns="103884" rIns="0" bIns="103884" anchor="ctr"/>
          <a:lstStyle>
            <a:lvl1pPr marL="0" indent="0" algn="l">
              <a:lnSpc>
                <a:spcPct val="100000"/>
              </a:lnSpc>
              <a:spcBef>
                <a:spcPts val="0"/>
              </a:spcBef>
              <a:buNone/>
              <a:defRPr sz="3600" b="1">
                <a:solidFill>
                  <a:schemeClr val="accent2"/>
                </a:solidFill>
                <a:latin typeface="FontAwesome"/>
                <a:cs typeface="FontAwesome"/>
              </a:defRPr>
            </a:lvl1pPr>
          </a:lstStyle>
          <a:p>
            <a:pPr lvl="0"/>
            <a:r>
              <a:rPr lang="es-ES_tradnl" dirty="0" err="1"/>
              <a:t>ico</a:t>
            </a:r>
            <a:endParaRPr lang="es-ES_tradnl" dirty="0"/>
          </a:p>
        </p:txBody>
      </p:sp>
      <p:sp>
        <p:nvSpPr>
          <p:cNvPr id="63" name="Text Placeholder 7"/>
          <p:cNvSpPr>
            <a:spLocks noGrp="1"/>
          </p:cNvSpPr>
          <p:nvPr>
            <p:ph type="body" sz="quarter" idx="57" hasCustomPrompt="1"/>
          </p:nvPr>
        </p:nvSpPr>
        <p:spPr>
          <a:xfrm>
            <a:off x="5239457" y="2143841"/>
            <a:ext cx="2346677" cy="260794"/>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4" name="Text Placeholder 2"/>
          <p:cNvSpPr>
            <a:spLocks noGrp="1"/>
          </p:cNvSpPr>
          <p:nvPr>
            <p:ph type="body" sz="quarter" idx="58" hasCustomPrompt="1"/>
          </p:nvPr>
        </p:nvSpPr>
        <p:spPr>
          <a:xfrm>
            <a:off x="4514856" y="2563390"/>
            <a:ext cx="3071281" cy="2343890"/>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65" name="Text Placeholder 7"/>
          <p:cNvSpPr>
            <a:spLocks noGrp="1"/>
          </p:cNvSpPr>
          <p:nvPr>
            <p:ph type="body" sz="quarter" idx="59" hasCustomPrompt="1"/>
          </p:nvPr>
        </p:nvSpPr>
        <p:spPr>
          <a:xfrm>
            <a:off x="5239457" y="1724596"/>
            <a:ext cx="2346677" cy="431780"/>
          </a:xfrm>
          <a:prstGeom prst="rect">
            <a:avLst/>
          </a:prstGeom>
        </p:spPr>
        <p:txBody>
          <a:bodyPr vert="horz" lIns="0" tIns="40504" rIns="0" bIns="40504" anchor="ctr"/>
          <a:lstStyle>
            <a:lvl1pPr marL="0" indent="0" algn="l">
              <a:lnSpc>
                <a:spcPct val="100000"/>
              </a:lnSpc>
              <a:spcBef>
                <a:spcPts val="0"/>
              </a:spcBef>
              <a:buNone/>
              <a:defRPr sz="24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66" name="Rounded Rectangle 65"/>
          <p:cNvSpPr/>
          <p:nvPr userDrawn="1"/>
        </p:nvSpPr>
        <p:spPr>
          <a:xfrm>
            <a:off x="7998531" y="1703192"/>
            <a:ext cx="144000" cy="3204089"/>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67" name="Text Placeholder 7"/>
          <p:cNvSpPr>
            <a:spLocks noGrp="1"/>
          </p:cNvSpPr>
          <p:nvPr>
            <p:ph type="body" sz="quarter" idx="60" hasCustomPrompt="1"/>
          </p:nvPr>
        </p:nvSpPr>
        <p:spPr>
          <a:xfrm>
            <a:off x="8508299" y="1730117"/>
            <a:ext cx="704141" cy="674519"/>
          </a:xfrm>
          <a:prstGeom prst="rect">
            <a:avLst/>
          </a:prstGeom>
        </p:spPr>
        <p:txBody>
          <a:bodyPr vert="horz" lIns="0" tIns="103884" rIns="0" bIns="103884" anchor="ctr"/>
          <a:lstStyle>
            <a:lvl1pPr marL="0" indent="0" algn="l">
              <a:lnSpc>
                <a:spcPct val="100000"/>
              </a:lnSpc>
              <a:spcBef>
                <a:spcPts val="0"/>
              </a:spcBef>
              <a:buNone/>
              <a:defRPr sz="3600" b="1">
                <a:solidFill>
                  <a:schemeClr val="accent3"/>
                </a:solidFill>
                <a:latin typeface="FontAwesome"/>
                <a:cs typeface="FontAwesome"/>
              </a:defRPr>
            </a:lvl1pPr>
          </a:lstStyle>
          <a:p>
            <a:pPr lvl="0"/>
            <a:r>
              <a:rPr lang="es-ES_tradnl" dirty="0" err="1"/>
              <a:t>ico</a:t>
            </a:r>
            <a:endParaRPr lang="es-ES_tradnl" dirty="0"/>
          </a:p>
        </p:txBody>
      </p:sp>
      <p:sp>
        <p:nvSpPr>
          <p:cNvPr id="68" name="Text Placeholder 7"/>
          <p:cNvSpPr>
            <a:spLocks noGrp="1"/>
          </p:cNvSpPr>
          <p:nvPr>
            <p:ph type="body" sz="quarter" idx="61" hasCustomPrompt="1"/>
          </p:nvPr>
        </p:nvSpPr>
        <p:spPr>
          <a:xfrm>
            <a:off x="9212440" y="2143841"/>
            <a:ext cx="2346677" cy="260794"/>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Regular"/>
                <a:cs typeface="Lato Regular"/>
              </a:defRPr>
            </a:lvl1pPr>
          </a:lstStyle>
          <a:p>
            <a:pPr lvl="0"/>
            <a:r>
              <a:rPr lang="es-ES_tradnl" dirty="0" err="1"/>
              <a:t>Subtitle</a:t>
            </a:r>
            <a:r>
              <a:rPr lang="es-ES_tradnl" dirty="0"/>
              <a:t> </a:t>
            </a:r>
            <a:r>
              <a:rPr lang="es-ES_tradnl" dirty="0" err="1"/>
              <a:t>Example</a:t>
            </a:r>
            <a:endParaRPr lang="es-ES_tradnl" dirty="0"/>
          </a:p>
        </p:txBody>
      </p:sp>
      <p:sp>
        <p:nvSpPr>
          <p:cNvPr id="69" name="Text Placeholder 2"/>
          <p:cNvSpPr>
            <a:spLocks noGrp="1"/>
          </p:cNvSpPr>
          <p:nvPr>
            <p:ph type="body" sz="quarter" idx="62" hasCustomPrompt="1"/>
          </p:nvPr>
        </p:nvSpPr>
        <p:spPr>
          <a:xfrm>
            <a:off x="8487839" y="2563390"/>
            <a:ext cx="3071281" cy="2343890"/>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a:t>
            </a:r>
            <a:r>
              <a:rPr lang="en-US" dirty="0"/>
              <a:t> </a:t>
            </a:r>
            <a:r>
              <a:rPr lang="en-US" dirty="0" err="1"/>
              <a:t>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males </a:t>
            </a:r>
            <a:r>
              <a:rPr lang="en-US" dirty="0" err="1"/>
              <a:t>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70" name="Text Placeholder 7"/>
          <p:cNvSpPr>
            <a:spLocks noGrp="1"/>
          </p:cNvSpPr>
          <p:nvPr>
            <p:ph type="body" sz="quarter" idx="63" hasCustomPrompt="1"/>
          </p:nvPr>
        </p:nvSpPr>
        <p:spPr>
          <a:xfrm>
            <a:off x="9212440" y="1724596"/>
            <a:ext cx="2346677" cy="431780"/>
          </a:xfrm>
          <a:prstGeom prst="rect">
            <a:avLst/>
          </a:prstGeom>
        </p:spPr>
        <p:txBody>
          <a:bodyPr vert="horz" lIns="0" tIns="40504" rIns="0" bIns="40504" anchor="ctr"/>
          <a:lstStyle>
            <a:lvl1pPr marL="0" indent="0" algn="l">
              <a:lnSpc>
                <a:spcPct val="100000"/>
              </a:lnSpc>
              <a:spcBef>
                <a:spcPts val="0"/>
              </a:spcBef>
              <a:buNone/>
              <a:defRPr sz="2400" b="1">
                <a:solidFill>
                  <a:schemeClr val="bg1"/>
                </a:solidFill>
                <a:latin typeface="Lato Light"/>
                <a:cs typeface="Lato Light"/>
              </a:defRPr>
            </a:lvl1pPr>
          </a:lstStyle>
          <a:p>
            <a:pPr lvl="0"/>
            <a:r>
              <a:rPr lang="es-ES_tradnl" dirty="0" err="1"/>
              <a:t>Chort</a:t>
            </a:r>
            <a:r>
              <a:rPr lang="es-ES_tradnl" dirty="0"/>
              <a:t> </a:t>
            </a:r>
            <a:r>
              <a:rPr lang="es-ES_tradnl" dirty="0" err="1"/>
              <a:t>title</a:t>
            </a:r>
            <a:endParaRPr lang="es-ES_tradnl" dirty="0"/>
          </a:p>
        </p:txBody>
      </p:sp>
      <p:sp>
        <p:nvSpPr>
          <p:cNvPr id="71" name="Text Placeholder 2"/>
          <p:cNvSpPr>
            <a:spLocks noGrp="1"/>
          </p:cNvSpPr>
          <p:nvPr>
            <p:ph type="body" sz="quarter" idx="64" hasCustomPrompt="1"/>
          </p:nvPr>
        </p:nvSpPr>
        <p:spPr>
          <a:xfrm>
            <a:off x="591966" y="5563772"/>
            <a:ext cx="10973505" cy="779972"/>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72" name="Text Placeholder 7"/>
          <p:cNvSpPr>
            <a:spLocks noGrp="1"/>
          </p:cNvSpPr>
          <p:nvPr>
            <p:ph type="body" sz="quarter" idx="18" hasCustomPrompt="1"/>
          </p:nvPr>
        </p:nvSpPr>
        <p:spPr>
          <a:xfrm>
            <a:off x="569384" y="5109393"/>
            <a:ext cx="10996083"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extLst>
      <p:ext uri="{BB962C8B-B14F-4D97-AF65-F5344CB8AC3E}">
        <p14:creationId xmlns:p14="http://schemas.microsoft.com/office/powerpoint/2010/main" val="3536568943"/>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57">
                                            <p:txEl>
                                              <p:pRg st="0" end="0"/>
                                            </p:txEl>
                                          </p:spTgt>
                                        </p:tgtEl>
                                        <p:attrNameLst>
                                          <p:attrName>style.visibility</p:attrName>
                                        </p:attrNameLst>
                                      </p:cBhvr>
                                      <p:to>
                                        <p:strVal val="visible"/>
                                      </p:to>
                                    </p:set>
                                    <p:anim calcmode="lin" valueType="num">
                                      <p:cBhvr>
                                        <p:cTn id="21" dur="3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22" dur="3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23" dur="300"/>
                                        <p:tgtEl>
                                          <p:spTgt spid="57">
                                            <p:txEl>
                                              <p:pRg st="0" end="0"/>
                                            </p:txEl>
                                          </p:spTgt>
                                        </p:tgtEl>
                                      </p:cBhvr>
                                    </p:animEffect>
                                  </p:childTnLst>
                                </p:cTn>
                              </p:par>
                              <p:par>
                                <p:cTn id="24" presetID="42" presetClass="entr" presetSubtype="0" fill="hold" grpId="0" nodeType="withEffect">
                                  <p:stCondLst>
                                    <p:cond delay="200"/>
                                  </p:stCondLst>
                                  <p:childTnLst>
                                    <p:set>
                                      <p:cBhvr>
                                        <p:cTn id="25" dur="1" fill="hold">
                                          <p:stCondLst>
                                            <p:cond delay="0"/>
                                          </p:stCondLst>
                                        </p:cTn>
                                        <p:tgtEl>
                                          <p:spTgt spid="58">
                                            <p:txEl>
                                              <p:pRg st="0" end="0"/>
                                            </p:txEl>
                                          </p:spTgt>
                                        </p:tgtEl>
                                        <p:attrNameLst>
                                          <p:attrName>style.visibility</p:attrName>
                                        </p:attrNameLst>
                                      </p:cBhvr>
                                      <p:to>
                                        <p:strVal val="visible"/>
                                      </p:to>
                                    </p:set>
                                    <p:animEffect transition="in" filter="fade">
                                      <p:cBhvr>
                                        <p:cTn id="26" dur="500"/>
                                        <p:tgtEl>
                                          <p:spTgt spid="58">
                                            <p:txEl>
                                              <p:pRg st="0" end="0"/>
                                            </p:txEl>
                                          </p:spTgt>
                                        </p:tgtEl>
                                      </p:cBhvr>
                                    </p:animEffect>
                                    <p:anim calcmode="lin" valueType="num">
                                      <p:cBhvr>
                                        <p:cTn id="2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58">
                                            <p:txEl>
                                              <p:pRg st="0" end="0"/>
                                            </p:txEl>
                                          </p:spTgt>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800"/>
                                  </p:stCondLst>
                                  <p:childTnLst>
                                    <p:set>
                                      <p:cBhvr>
                                        <p:cTn id="30" dur="1" fill="hold">
                                          <p:stCondLst>
                                            <p:cond delay="0"/>
                                          </p:stCondLst>
                                        </p:cTn>
                                        <p:tgtEl>
                                          <p:spTgt spid="59">
                                            <p:txEl>
                                              <p:pRg st="0" end="0"/>
                                            </p:txEl>
                                          </p:spTgt>
                                        </p:tgtEl>
                                        <p:attrNameLst>
                                          <p:attrName>style.visibility</p:attrName>
                                        </p:attrNameLst>
                                      </p:cBhvr>
                                      <p:to>
                                        <p:strVal val="visible"/>
                                      </p:to>
                                    </p:set>
                                    <p:animEffect transition="in" filter="fade">
                                      <p:cBhvr>
                                        <p:cTn id="31" dur="500"/>
                                        <p:tgtEl>
                                          <p:spTgt spid="59">
                                            <p:txEl>
                                              <p:pRg st="0" end="0"/>
                                            </p:txEl>
                                          </p:spTgt>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60">
                                            <p:txEl>
                                              <p:pRg st="0" end="0"/>
                                            </p:txEl>
                                          </p:spTgt>
                                        </p:tgtEl>
                                        <p:attrNameLst>
                                          <p:attrName>style.visibility</p:attrName>
                                        </p:attrNameLst>
                                      </p:cBhvr>
                                      <p:to>
                                        <p:strVal val="visible"/>
                                      </p:to>
                                    </p:set>
                                    <p:animEffect transition="in" filter="fade">
                                      <p:cBhvr>
                                        <p:cTn id="34" dur="400"/>
                                        <p:tgtEl>
                                          <p:spTgt spid="60">
                                            <p:txEl>
                                              <p:pRg st="0" end="0"/>
                                            </p:txEl>
                                          </p:spTgt>
                                        </p:tgtEl>
                                      </p:cBhvr>
                                    </p:animEffect>
                                    <p:anim calcmode="lin" valueType="num">
                                      <p:cBhvr>
                                        <p:cTn id="35"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36" dur="400" fill="hold"/>
                                        <p:tgtEl>
                                          <p:spTgt spid="60">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down)">
                                      <p:cBhvr>
                                        <p:cTn id="40" dur="500"/>
                                        <p:tgtEl>
                                          <p:spTgt spid="61"/>
                                        </p:tgtEl>
                                      </p:cBhvr>
                                    </p:animEffect>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62">
                                            <p:txEl>
                                              <p:pRg st="0" end="0"/>
                                            </p:txEl>
                                          </p:spTgt>
                                        </p:tgtEl>
                                        <p:attrNameLst>
                                          <p:attrName>style.visibility</p:attrName>
                                        </p:attrNameLst>
                                      </p:cBhvr>
                                      <p:to>
                                        <p:strVal val="visible"/>
                                      </p:to>
                                    </p:set>
                                    <p:anim calcmode="lin" valueType="num">
                                      <p:cBhvr>
                                        <p:cTn id="44"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45"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46" dur="300"/>
                                        <p:tgtEl>
                                          <p:spTgt spid="62">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63">
                                            <p:txEl>
                                              <p:pRg st="0" end="0"/>
                                            </p:txEl>
                                          </p:spTgt>
                                        </p:tgtEl>
                                        <p:attrNameLst>
                                          <p:attrName>style.visibility</p:attrName>
                                        </p:attrNameLst>
                                      </p:cBhvr>
                                      <p:to>
                                        <p:strVal val="visible"/>
                                      </p:to>
                                    </p:set>
                                    <p:animEffect transition="in" filter="fade">
                                      <p:cBhvr>
                                        <p:cTn id="49" dur="500"/>
                                        <p:tgtEl>
                                          <p:spTgt spid="63">
                                            <p:txEl>
                                              <p:pRg st="0" end="0"/>
                                            </p:txEl>
                                          </p:spTgt>
                                        </p:tgtEl>
                                      </p:cBhvr>
                                    </p:animEffect>
                                    <p:anim calcmode="lin" valueType="num">
                                      <p:cBhvr>
                                        <p:cTn id="50"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63">
                                            <p:txEl>
                                              <p:pRg st="0" end="0"/>
                                            </p:txEl>
                                          </p:spTgt>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800"/>
                                  </p:stCondLst>
                                  <p:childTnLst>
                                    <p:set>
                                      <p:cBhvr>
                                        <p:cTn id="53" dur="1" fill="hold">
                                          <p:stCondLst>
                                            <p:cond delay="0"/>
                                          </p:stCondLst>
                                        </p:cTn>
                                        <p:tgtEl>
                                          <p:spTgt spid="64">
                                            <p:txEl>
                                              <p:pRg st="0" end="0"/>
                                            </p:txEl>
                                          </p:spTgt>
                                        </p:tgtEl>
                                        <p:attrNameLst>
                                          <p:attrName>style.visibility</p:attrName>
                                        </p:attrNameLst>
                                      </p:cBhvr>
                                      <p:to>
                                        <p:strVal val="visible"/>
                                      </p:to>
                                    </p:set>
                                    <p:animEffect transition="in" filter="fade">
                                      <p:cBhvr>
                                        <p:cTn id="54" dur="500"/>
                                        <p:tgtEl>
                                          <p:spTgt spid="64">
                                            <p:txEl>
                                              <p:pRg st="0" end="0"/>
                                            </p:txEl>
                                          </p:spTgt>
                                        </p:tgtEl>
                                      </p:cBhvr>
                                    </p:animEffect>
                                  </p:childTnLst>
                                </p:cTn>
                              </p:par>
                              <p:par>
                                <p:cTn id="55" presetID="42" presetClass="entr" presetSubtype="0" fill="hold" grpId="0" nodeType="withEffect">
                                  <p:stCondLst>
                                    <p:cond delay="200"/>
                                  </p:stCondLst>
                                  <p:childTnLst>
                                    <p:set>
                                      <p:cBhvr>
                                        <p:cTn id="56" dur="1" fill="hold">
                                          <p:stCondLst>
                                            <p:cond delay="0"/>
                                          </p:stCondLst>
                                        </p:cTn>
                                        <p:tgtEl>
                                          <p:spTgt spid="65">
                                            <p:txEl>
                                              <p:pRg st="0" end="0"/>
                                            </p:txEl>
                                          </p:spTgt>
                                        </p:tgtEl>
                                        <p:attrNameLst>
                                          <p:attrName>style.visibility</p:attrName>
                                        </p:attrNameLst>
                                      </p:cBhvr>
                                      <p:to>
                                        <p:strVal val="visible"/>
                                      </p:to>
                                    </p:set>
                                    <p:animEffect transition="in" filter="fade">
                                      <p:cBhvr>
                                        <p:cTn id="57" dur="400"/>
                                        <p:tgtEl>
                                          <p:spTgt spid="65">
                                            <p:txEl>
                                              <p:pRg st="0" end="0"/>
                                            </p:txEl>
                                          </p:spTgt>
                                        </p:tgtEl>
                                      </p:cBhvr>
                                    </p:animEffect>
                                    <p:anim calcmode="lin" valueType="num">
                                      <p:cBhvr>
                                        <p:cTn id="58" dur="4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59" dur="4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22" presetClass="entr" presetSubtype="4" fill="hold" grpId="0" nodeType="after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down)">
                                      <p:cBhvr>
                                        <p:cTn id="63" dur="500"/>
                                        <p:tgtEl>
                                          <p:spTgt spid="66"/>
                                        </p:tgtEl>
                                      </p:cBhvr>
                                    </p:animEffect>
                                  </p:childTnLst>
                                </p:cTn>
                              </p:par>
                            </p:childTnLst>
                          </p:cTn>
                        </p:par>
                        <p:par>
                          <p:cTn id="64" fill="hold">
                            <p:stCondLst>
                              <p:cond delay="2500"/>
                            </p:stCondLst>
                            <p:childTnLst>
                              <p:par>
                                <p:cTn id="65" presetID="53" presetClass="entr" presetSubtype="16" fill="hold" grpId="0" nodeType="afterEffect">
                                  <p:stCondLst>
                                    <p:cond delay="0"/>
                                  </p:stCondLst>
                                  <p:childTnLst>
                                    <p:set>
                                      <p:cBhvr>
                                        <p:cTn id="66" dur="1" fill="hold">
                                          <p:stCondLst>
                                            <p:cond delay="0"/>
                                          </p:stCondLst>
                                        </p:cTn>
                                        <p:tgtEl>
                                          <p:spTgt spid="67">
                                            <p:txEl>
                                              <p:pRg st="0" end="0"/>
                                            </p:txEl>
                                          </p:spTgt>
                                        </p:tgtEl>
                                        <p:attrNameLst>
                                          <p:attrName>style.visibility</p:attrName>
                                        </p:attrNameLst>
                                      </p:cBhvr>
                                      <p:to>
                                        <p:strVal val="visible"/>
                                      </p:to>
                                    </p:set>
                                    <p:anim calcmode="lin" valueType="num">
                                      <p:cBhvr>
                                        <p:cTn id="67"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67">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68">
                                            <p:txEl>
                                              <p:pRg st="0" end="0"/>
                                            </p:txEl>
                                          </p:spTgt>
                                        </p:tgtEl>
                                        <p:attrNameLst>
                                          <p:attrName>style.visibility</p:attrName>
                                        </p:attrNameLst>
                                      </p:cBhvr>
                                      <p:to>
                                        <p:strVal val="visible"/>
                                      </p:to>
                                    </p:set>
                                    <p:animEffect transition="in" filter="fade">
                                      <p:cBhvr>
                                        <p:cTn id="72" dur="500"/>
                                        <p:tgtEl>
                                          <p:spTgt spid="68">
                                            <p:txEl>
                                              <p:pRg st="0" end="0"/>
                                            </p:txEl>
                                          </p:spTgt>
                                        </p:tgtEl>
                                      </p:cBhvr>
                                    </p:animEffect>
                                    <p:anim calcmode="lin" valueType="num">
                                      <p:cBhvr>
                                        <p:cTn id="73"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68">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69">
                                            <p:txEl>
                                              <p:pRg st="0" end="0"/>
                                            </p:txEl>
                                          </p:spTgt>
                                        </p:tgtEl>
                                        <p:attrNameLst>
                                          <p:attrName>style.visibility</p:attrName>
                                        </p:attrNameLst>
                                      </p:cBhvr>
                                      <p:to>
                                        <p:strVal val="visible"/>
                                      </p:to>
                                    </p:set>
                                    <p:animEffect transition="in" filter="fade">
                                      <p:cBhvr>
                                        <p:cTn id="77" dur="500"/>
                                        <p:tgtEl>
                                          <p:spTgt spid="69">
                                            <p:txEl>
                                              <p:pRg st="0" end="0"/>
                                            </p:txEl>
                                          </p:spTgt>
                                        </p:tgtEl>
                                      </p:cBhvr>
                                    </p:animEffect>
                                  </p:childTnLst>
                                </p:cTn>
                              </p:par>
                              <p:par>
                                <p:cTn id="78" presetID="42" presetClass="entr" presetSubtype="0" fill="hold" grpId="0" nodeType="withEffect">
                                  <p:stCondLst>
                                    <p:cond delay="200"/>
                                  </p:stCondLst>
                                  <p:childTnLst>
                                    <p:set>
                                      <p:cBhvr>
                                        <p:cTn id="79" dur="1" fill="hold">
                                          <p:stCondLst>
                                            <p:cond delay="0"/>
                                          </p:stCondLst>
                                        </p:cTn>
                                        <p:tgtEl>
                                          <p:spTgt spid="70">
                                            <p:txEl>
                                              <p:pRg st="0" end="0"/>
                                            </p:txEl>
                                          </p:spTgt>
                                        </p:tgtEl>
                                        <p:attrNameLst>
                                          <p:attrName>style.visibility</p:attrName>
                                        </p:attrNameLst>
                                      </p:cBhvr>
                                      <p:to>
                                        <p:strVal val="visible"/>
                                      </p:to>
                                    </p:set>
                                    <p:animEffect transition="in" filter="fade">
                                      <p:cBhvr>
                                        <p:cTn id="80" dur="400"/>
                                        <p:tgtEl>
                                          <p:spTgt spid="70">
                                            <p:txEl>
                                              <p:pRg st="0" end="0"/>
                                            </p:txEl>
                                          </p:spTgt>
                                        </p:tgtEl>
                                      </p:cBhvr>
                                    </p:animEffect>
                                    <p:anim calcmode="lin" valueType="num">
                                      <p:cBhvr>
                                        <p:cTn id="81" dur="4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82" dur="400" fill="hold"/>
                                        <p:tgtEl>
                                          <p:spTgt spid="70">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71">
                                            <p:txEl>
                                              <p:pRg st="0" end="0"/>
                                            </p:txEl>
                                          </p:spTgt>
                                        </p:tgtEl>
                                        <p:attrNameLst>
                                          <p:attrName>style.visibility</p:attrName>
                                        </p:attrNameLst>
                                      </p:cBhvr>
                                      <p:to>
                                        <p:strVal val="visible"/>
                                      </p:to>
                                    </p:set>
                                    <p:animEffect transition="in" filter="fade">
                                      <p:cBhvr>
                                        <p:cTn id="85" dur="500"/>
                                        <p:tgtEl>
                                          <p:spTgt spid="71">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72">
                                            <p:txEl>
                                              <p:pRg st="0" end="0"/>
                                            </p:txEl>
                                          </p:spTgt>
                                        </p:tgtEl>
                                        <p:attrNameLst>
                                          <p:attrName>style.visibility</p:attrName>
                                        </p:attrNameLst>
                                      </p:cBhvr>
                                      <p:to>
                                        <p:strVal val="visible"/>
                                      </p:to>
                                    </p:set>
                                    <p:animEffect transition="in" filter="fade">
                                      <p:cBhvr>
                                        <p:cTn id="88" dur="400"/>
                                        <p:tgtEl>
                                          <p:spTgt spid="72">
                                            <p:txEl>
                                              <p:pRg st="0" end="0"/>
                                            </p:txEl>
                                          </p:spTgt>
                                        </p:tgtEl>
                                      </p:cBhvr>
                                    </p:animEffect>
                                    <p:anim calcmode="lin" valueType="num">
                                      <p:cBhvr>
                                        <p:cTn id="89" dur="4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300" fill="hold"/>
                        <p:tgtEl>
                          <p:spTgt spid="57"/>
                        </p:tgtEl>
                        <p:attrNameLst>
                          <p:attrName>ppt_w</p:attrName>
                        </p:attrNameLst>
                      </p:cBhvr>
                      <p:tavLst>
                        <p:tav tm="0">
                          <p:val>
                            <p:fltVal val="0"/>
                          </p:val>
                        </p:tav>
                        <p:tav tm="100000">
                          <p:val>
                            <p:strVal val="#ppt_w"/>
                          </p:val>
                        </p:tav>
                      </p:tavLst>
                    </p:anim>
                    <p:anim calcmode="lin" valueType="num">
                      <p:cBhvr>
                        <p:cTn dur="300" fill="hold"/>
                        <p:tgtEl>
                          <p:spTgt spid="57"/>
                        </p:tgtEl>
                        <p:attrNameLst>
                          <p:attrName>ppt_h</p:attrName>
                        </p:attrNameLst>
                      </p:cBhvr>
                      <p:tavLst>
                        <p:tav tm="0">
                          <p:val>
                            <p:fltVal val="0"/>
                          </p:val>
                        </p:tav>
                        <p:tav tm="100000">
                          <p:val>
                            <p:strVal val="#ppt_h"/>
                          </p:val>
                        </p:tav>
                      </p:tavLst>
                    </p:anim>
                    <p:animEffect transition="in" filter="fade">
                      <p:cBhvr>
                        <p:cTn dur="300"/>
                        <p:tgtEl>
                          <p:spTgt spid="57"/>
                        </p:tgtEl>
                      </p:cBhvr>
                    </p:animEffect>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anim calcmode="lin" valueType="num">
                      <p:cBhvr>
                        <p:cTn dur="500" fill="hold"/>
                        <p:tgtEl>
                          <p:spTgt spid="58"/>
                        </p:tgtEl>
                        <p:attrNameLst>
                          <p:attrName>ppt_x</p:attrName>
                        </p:attrNameLst>
                      </p:cBhvr>
                      <p:tavLst>
                        <p:tav tm="0">
                          <p:val>
                            <p:strVal val="#ppt_x"/>
                          </p:val>
                        </p:tav>
                        <p:tav tm="100000">
                          <p:val>
                            <p:strVal val="#ppt_x"/>
                          </p:val>
                        </p:tav>
                      </p:tavLst>
                    </p:anim>
                    <p:anim calcmode="lin" valueType="num">
                      <p:cBhvr>
                        <p:cTn dur="500" fill="hold"/>
                        <p:tgtEl>
                          <p:spTgt spid="58"/>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10" presetClass="entr" presetSubtype="0" fill="hold" nodeType="withEffect">
                  <p:stCondLst>
                    <p:cond delay="8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1" grpId="0" animBg="1"/>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withEffect">
                  <p:stCondLst>
                    <p:cond delay="8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400"/>
                        <p:tgtEl>
                          <p:spTgt spid="65"/>
                        </p:tgtEl>
                      </p:cBhvr>
                    </p:animEffect>
                    <p:anim calcmode="lin" valueType="num">
                      <p:cBhvr>
                        <p:cTn dur="400" fill="hold"/>
                        <p:tgtEl>
                          <p:spTgt spid="65"/>
                        </p:tgtEl>
                        <p:attrNameLst>
                          <p:attrName>ppt_x</p:attrName>
                        </p:attrNameLst>
                      </p:cBhvr>
                      <p:tavLst>
                        <p:tav tm="0">
                          <p:val>
                            <p:strVal val="#ppt_x"/>
                          </p:val>
                        </p:tav>
                        <p:tav tm="100000">
                          <p:val>
                            <p:strVal val="#ppt_x"/>
                          </p:val>
                        </p:tav>
                      </p:tavLst>
                    </p:anim>
                    <p:anim calcmode="lin" valueType="num">
                      <p:cBhvr>
                        <p:cTn dur="400" fill="hold"/>
                        <p:tgtEl>
                          <p:spTgt spid="65"/>
                        </p:tgtEl>
                        <p:attrNameLst>
                          <p:attrName>ppt_y</p:attrName>
                        </p:attrNameLst>
                      </p:cBhvr>
                      <p:tavLst>
                        <p:tav tm="0">
                          <p:val>
                            <p:strVal val="#ppt_y+.1"/>
                          </p:val>
                        </p:tav>
                        <p:tav tm="100000">
                          <p:val>
                            <p:strVal val="#ppt_y"/>
                          </p:val>
                        </p:tav>
                      </p:tavLst>
                    </p:anim>
                  </p:childTnLst>
                </p:cTn>
              </p:par>
            </p:tnLst>
          </p:tmpl>
        </p:tmplLst>
      </p:bldP>
      <p:bldP spid="66" grpId="0" animBg="1"/>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68" grpId="0" build="p">
        <p:tmplLst>
          <p:tmpl lvl="1">
            <p:tnLst>
              <p:par>
                <p:cTn presetID="42" presetClass="entr" presetSubtype="0" fill="hold" nodeType="withEffect">
                  <p:stCondLst>
                    <p:cond delay="2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anim calcmode="lin" valueType="num">
                      <p:cBhvr>
                        <p:cTn dur="500" fill="hold"/>
                        <p:tgtEl>
                          <p:spTgt spid="68"/>
                        </p:tgtEl>
                        <p:attrNameLst>
                          <p:attrName>ppt_x</p:attrName>
                        </p:attrNameLst>
                      </p:cBhvr>
                      <p:tavLst>
                        <p:tav tm="0">
                          <p:val>
                            <p:strVal val="#ppt_x"/>
                          </p:val>
                        </p:tav>
                        <p:tav tm="100000">
                          <p:val>
                            <p:strVal val="#ppt_x"/>
                          </p:val>
                        </p:tav>
                      </p:tavLst>
                    </p:anim>
                    <p:anim calcmode="lin" valueType="num">
                      <p:cBhvr>
                        <p:cTn dur="500" fill="hold"/>
                        <p:tgtEl>
                          <p:spTgt spid="68"/>
                        </p:tgtEl>
                        <p:attrNameLst>
                          <p:attrName>ppt_y</p:attrName>
                        </p:attrNameLst>
                      </p:cBhvr>
                      <p:tavLst>
                        <p:tav tm="0">
                          <p:val>
                            <p:strVal val="#ppt_y+.1"/>
                          </p:val>
                        </p:tav>
                        <p:tav tm="100000">
                          <p:val>
                            <p:strVal val="#ppt_y"/>
                          </p:val>
                        </p:tav>
                      </p:tavLst>
                    </p:anim>
                  </p:childTnLst>
                </p:cTn>
              </p:par>
            </p:tnLst>
          </p:tmpl>
        </p:tmplLst>
      </p:bldP>
      <p:bldP spid="69" grpId="0" build="p">
        <p:tmplLst>
          <p:tmpl lvl="1">
            <p:tnLst>
              <p:par>
                <p:cTn presetID="10" presetClass="entr" presetSubtype="0" fill="hold" nodeType="withEffect">
                  <p:stCondLst>
                    <p:cond delay="80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400"/>
                        <p:tgtEl>
                          <p:spTgt spid="70"/>
                        </p:tgtEl>
                      </p:cBhvr>
                    </p:animEffect>
                    <p:anim calcmode="lin" valueType="num">
                      <p:cBhvr>
                        <p:cTn dur="400" fill="hold"/>
                        <p:tgtEl>
                          <p:spTgt spid="70"/>
                        </p:tgtEl>
                        <p:attrNameLst>
                          <p:attrName>ppt_x</p:attrName>
                        </p:attrNameLst>
                      </p:cBhvr>
                      <p:tavLst>
                        <p:tav tm="0">
                          <p:val>
                            <p:strVal val="#ppt_x"/>
                          </p:val>
                        </p:tav>
                        <p:tav tm="100000">
                          <p:val>
                            <p:strVal val="#ppt_x"/>
                          </p:val>
                        </p:tav>
                      </p:tavLst>
                    </p:anim>
                    <p:anim calcmode="lin" valueType="num">
                      <p:cBhvr>
                        <p:cTn dur="4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42" presetClass="entr" presetSubtype="0" fill="hold" nodeType="withEffect">
                  <p:stCondLst>
                    <p:cond delay="200"/>
                  </p:stCondLst>
                  <p:childTnLst>
                    <p:set>
                      <p:cBhvr>
                        <p:cTn dur="1" fill="hold">
                          <p:stCondLst>
                            <p:cond delay="0"/>
                          </p:stCondLst>
                        </p:cTn>
                        <p:tgtEl>
                          <p:spTgt spid="72"/>
                        </p:tgtEl>
                        <p:attrNameLst>
                          <p:attrName>style.visibility</p:attrName>
                        </p:attrNameLst>
                      </p:cBhvr>
                      <p:to>
                        <p:strVal val="visible"/>
                      </p:to>
                    </p:set>
                    <p:animEffect transition="in" filter="fade">
                      <p:cBhvr>
                        <p:cTn dur="400"/>
                        <p:tgtEl>
                          <p:spTgt spid="72"/>
                        </p:tgtEl>
                      </p:cBhvr>
                    </p:animEffect>
                    <p:anim calcmode="lin" valueType="num">
                      <p:cBhvr>
                        <p:cTn dur="400" fill="hold"/>
                        <p:tgtEl>
                          <p:spTgt spid="72"/>
                        </p:tgtEl>
                        <p:attrNameLst>
                          <p:attrName>ppt_x</p:attrName>
                        </p:attrNameLst>
                      </p:cBhvr>
                      <p:tavLst>
                        <p:tav tm="0">
                          <p:val>
                            <p:strVal val="#ppt_x"/>
                          </p:val>
                        </p:tav>
                        <p:tav tm="100000">
                          <p:val>
                            <p:strVal val="#ppt_x"/>
                          </p:val>
                        </p:tav>
                      </p:tavLst>
                    </p:anim>
                    <p:anim calcmode="lin" valueType="num">
                      <p:cBhvr>
                        <p:cTn dur="400" fill="hold"/>
                        <p:tgtEl>
                          <p:spTgt spid="7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5" name="Group 34"/>
          <p:cNvGrpSpPr/>
          <p:nvPr userDrawn="1"/>
        </p:nvGrpSpPr>
        <p:grpSpPr>
          <a:xfrm>
            <a:off x="101309" y="385540"/>
            <a:ext cx="383999" cy="342171"/>
            <a:chOff x="5270500" y="1460500"/>
            <a:chExt cx="1701800" cy="2705100"/>
          </a:xfrm>
        </p:grpSpPr>
        <p:sp>
          <p:nvSpPr>
            <p:cNvPr id="36" name="Rounded Rectangle 35"/>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8" name="Rounded Rectangle 37"/>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40" name="Oval 39"/>
          <p:cNvSpPr>
            <a:spLocks noChangeAspect="1"/>
          </p:cNvSpPr>
          <p:nvPr userDrawn="1"/>
        </p:nvSpPr>
        <p:spPr>
          <a:xfrm>
            <a:off x="651303" y="1782080"/>
            <a:ext cx="1823990" cy="1641591"/>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41" name="Picture Placeholder 2"/>
          <p:cNvSpPr>
            <a:spLocks noGrp="1" noChangeAspect="1"/>
          </p:cNvSpPr>
          <p:nvPr>
            <p:ph type="pic" sz="quarter" idx="17"/>
          </p:nvPr>
        </p:nvSpPr>
        <p:spPr>
          <a:xfrm>
            <a:off x="549706" y="1675403"/>
            <a:ext cx="2063988" cy="185759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69" name="Text Placeholder 7"/>
          <p:cNvSpPr>
            <a:spLocks noGrp="1"/>
          </p:cNvSpPr>
          <p:nvPr>
            <p:ph type="body" sz="quarter" idx="18" hasCustomPrompt="1"/>
          </p:nvPr>
        </p:nvSpPr>
        <p:spPr>
          <a:xfrm>
            <a:off x="569384" y="3717493"/>
            <a:ext cx="2099739"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70" name="Text Placeholder 7"/>
          <p:cNvSpPr>
            <a:spLocks noGrp="1"/>
          </p:cNvSpPr>
          <p:nvPr>
            <p:ph type="body" sz="quarter" idx="19" hasCustomPrompt="1"/>
          </p:nvPr>
        </p:nvSpPr>
        <p:spPr>
          <a:xfrm>
            <a:off x="569384" y="4159056"/>
            <a:ext cx="2099739"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1" name="Text Placeholder 2"/>
          <p:cNvSpPr>
            <a:spLocks noGrp="1"/>
          </p:cNvSpPr>
          <p:nvPr>
            <p:ph type="body" sz="quarter" idx="16" hasCustomPrompt="1"/>
          </p:nvPr>
        </p:nvSpPr>
        <p:spPr>
          <a:xfrm>
            <a:off x="569385" y="4468789"/>
            <a:ext cx="2099739" cy="77997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2" name="Text Placeholder 7"/>
          <p:cNvSpPr>
            <a:spLocks noGrp="1"/>
          </p:cNvSpPr>
          <p:nvPr>
            <p:ph type="body" sz="quarter" idx="39" hasCustomPrompt="1"/>
          </p:nvPr>
        </p:nvSpPr>
        <p:spPr>
          <a:xfrm>
            <a:off x="1338847" y="5269083"/>
            <a:ext cx="657778" cy="560681"/>
          </a:xfrm>
          <a:prstGeom prst="rect">
            <a:avLst/>
          </a:prstGeom>
        </p:spPr>
        <p:txBody>
          <a:bodyPr vert="horz" lIns="0" tIns="103884" rIns="0" bIns="103884" anchor="ctr"/>
          <a:lstStyle>
            <a:lvl1pPr marL="0" indent="0" algn="ctr">
              <a:lnSpc>
                <a:spcPct val="100000"/>
              </a:lnSpc>
              <a:spcBef>
                <a:spcPts val="0"/>
              </a:spcBef>
              <a:buNone/>
              <a:defRPr sz="24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85" name="Straight Connector 84"/>
          <p:cNvCxnSpPr/>
          <p:nvPr userDrawn="1"/>
        </p:nvCxnSpPr>
        <p:spPr>
          <a:xfrm>
            <a:off x="3064933" y="1666243"/>
            <a:ext cx="0" cy="41471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8" name="Oval 107"/>
          <p:cNvSpPr>
            <a:spLocks noChangeAspect="1"/>
          </p:cNvSpPr>
          <p:nvPr userDrawn="1"/>
        </p:nvSpPr>
        <p:spPr>
          <a:xfrm>
            <a:off x="3596691" y="1782080"/>
            <a:ext cx="1823990" cy="1641591"/>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109" name="Picture Placeholder 2"/>
          <p:cNvSpPr>
            <a:spLocks noGrp="1" noChangeAspect="1"/>
          </p:cNvSpPr>
          <p:nvPr>
            <p:ph type="pic" sz="quarter" idx="55"/>
          </p:nvPr>
        </p:nvSpPr>
        <p:spPr>
          <a:xfrm>
            <a:off x="3495094" y="1675403"/>
            <a:ext cx="2063988" cy="185759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114" name="Text Placeholder 7"/>
          <p:cNvSpPr>
            <a:spLocks noGrp="1"/>
          </p:cNvSpPr>
          <p:nvPr>
            <p:ph type="body" sz="quarter" idx="41" hasCustomPrompt="1"/>
          </p:nvPr>
        </p:nvSpPr>
        <p:spPr>
          <a:xfrm>
            <a:off x="3459338" y="3717493"/>
            <a:ext cx="2099739"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15" name="Text Placeholder 7"/>
          <p:cNvSpPr>
            <a:spLocks noGrp="1"/>
          </p:cNvSpPr>
          <p:nvPr>
            <p:ph type="body" sz="quarter" idx="42" hasCustomPrompt="1"/>
          </p:nvPr>
        </p:nvSpPr>
        <p:spPr>
          <a:xfrm>
            <a:off x="3459338" y="4159056"/>
            <a:ext cx="2099739"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16" name="Text Placeholder 2"/>
          <p:cNvSpPr>
            <a:spLocks noGrp="1"/>
          </p:cNvSpPr>
          <p:nvPr>
            <p:ph type="body" sz="quarter" idx="43" hasCustomPrompt="1"/>
          </p:nvPr>
        </p:nvSpPr>
        <p:spPr>
          <a:xfrm>
            <a:off x="3459340" y="4468789"/>
            <a:ext cx="2099739" cy="77997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17" name="Text Placeholder 7"/>
          <p:cNvSpPr>
            <a:spLocks noGrp="1"/>
          </p:cNvSpPr>
          <p:nvPr>
            <p:ph type="body" sz="quarter" idx="44" hasCustomPrompt="1"/>
          </p:nvPr>
        </p:nvSpPr>
        <p:spPr>
          <a:xfrm>
            <a:off x="4228801" y="5269083"/>
            <a:ext cx="657778" cy="560681"/>
          </a:xfrm>
          <a:prstGeom prst="rect">
            <a:avLst/>
          </a:prstGeom>
        </p:spPr>
        <p:txBody>
          <a:bodyPr vert="horz" lIns="0" tIns="103884" rIns="0" bIns="103884" anchor="ctr"/>
          <a:lstStyle>
            <a:lvl1pPr marL="0" indent="0" algn="ctr">
              <a:lnSpc>
                <a:spcPct val="100000"/>
              </a:lnSpc>
              <a:spcBef>
                <a:spcPts val="0"/>
              </a:spcBef>
              <a:buNone/>
              <a:defRPr sz="24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126" name="Straight Connector 125"/>
          <p:cNvCxnSpPr/>
          <p:nvPr userDrawn="1"/>
        </p:nvCxnSpPr>
        <p:spPr>
          <a:xfrm>
            <a:off x="6011333" y="1666243"/>
            <a:ext cx="0" cy="41471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1" name="Oval 140"/>
          <p:cNvSpPr>
            <a:spLocks noChangeAspect="1"/>
          </p:cNvSpPr>
          <p:nvPr userDrawn="1"/>
        </p:nvSpPr>
        <p:spPr>
          <a:xfrm>
            <a:off x="6599530" y="1782080"/>
            <a:ext cx="1823990" cy="1641591"/>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142" name="Picture Placeholder 2"/>
          <p:cNvSpPr>
            <a:spLocks noGrp="1" noChangeAspect="1"/>
          </p:cNvSpPr>
          <p:nvPr>
            <p:ph type="pic" sz="quarter" idx="56"/>
          </p:nvPr>
        </p:nvSpPr>
        <p:spPr>
          <a:xfrm>
            <a:off x="6497934" y="1675403"/>
            <a:ext cx="2063988" cy="185759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145" name="Text Placeholder 7"/>
          <p:cNvSpPr>
            <a:spLocks noGrp="1"/>
          </p:cNvSpPr>
          <p:nvPr>
            <p:ph type="body" sz="quarter" idx="46" hasCustomPrompt="1"/>
          </p:nvPr>
        </p:nvSpPr>
        <p:spPr>
          <a:xfrm>
            <a:off x="6462178" y="3717493"/>
            <a:ext cx="2099739"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46" name="Text Placeholder 7"/>
          <p:cNvSpPr>
            <a:spLocks noGrp="1"/>
          </p:cNvSpPr>
          <p:nvPr>
            <p:ph type="body" sz="quarter" idx="47" hasCustomPrompt="1"/>
          </p:nvPr>
        </p:nvSpPr>
        <p:spPr>
          <a:xfrm>
            <a:off x="6462178" y="4159056"/>
            <a:ext cx="2099739"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7" name="Text Placeholder 2"/>
          <p:cNvSpPr>
            <a:spLocks noGrp="1"/>
          </p:cNvSpPr>
          <p:nvPr>
            <p:ph type="body" sz="quarter" idx="48" hasCustomPrompt="1"/>
          </p:nvPr>
        </p:nvSpPr>
        <p:spPr>
          <a:xfrm>
            <a:off x="6462180" y="4468789"/>
            <a:ext cx="2099739" cy="77997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8" name="Text Placeholder 7"/>
          <p:cNvSpPr>
            <a:spLocks noGrp="1"/>
          </p:cNvSpPr>
          <p:nvPr>
            <p:ph type="body" sz="quarter" idx="49" hasCustomPrompt="1"/>
          </p:nvPr>
        </p:nvSpPr>
        <p:spPr>
          <a:xfrm>
            <a:off x="7231641" y="5269083"/>
            <a:ext cx="657778" cy="560681"/>
          </a:xfrm>
          <a:prstGeom prst="rect">
            <a:avLst/>
          </a:prstGeom>
        </p:spPr>
        <p:txBody>
          <a:bodyPr vert="horz" lIns="0" tIns="103884" rIns="0" bIns="103884" anchor="ctr"/>
          <a:lstStyle>
            <a:lvl1pPr marL="0" indent="0" algn="ctr">
              <a:lnSpc>
                <a:spcPct val="100000"/>
              </a:lnSpc>
              <a:spcBef>
                <a:spcPts val="0"/>
              </a:spcBef>
              <a:buNone/>
              <a:defRPr sz="2400" b="1">
                <a:solidFill>
                  <a:schemeClr val="bg1">
                    <a:lumMod val="65000"/>
                  </a:schemeClr>
                </a:solidFill>
                <a:latin typeface="FontAwesome"/>
                <a:cs typeface="FontAwesome"/>
              </a:defRPr>
            </a:lvl1pPr>
          </a:lstStyle>
          <a:p>
            <a:pPr lvl="0"/>
            <a:r>
              <a:rPr lang="es-ES_tradnl" dirty="0" err="1"/>
              <a:t>icon</a:t>
            </a:r>
            <a:endParaRPr lang="es-ES_tradnl" dirty="0"/>
          </a:p>
        </p:txBody>
      </p:sp>
      <p:cxnSp>
        <p:nvCxnSpPr>
          <p:cNvPr id="153" name="Straight Connector 152"/>
          <p:cNvCxnSpPr/>
          <p:nvPr userDrawn="1"/>
        </p:nvCxnSpPr>
        <p:spPr>
          <a:xfrm>
            <a:off x="9025467" y="1666243"/>
            <a:ext cx="0" cy="4147199"/>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0" name="Oval 159"/>
          <p:cNvSpPr>
            <a:spLocks noChangeAspect="1"/>
          </p:cNvSpPr>
          <p:nvPr userDrawn="1"/>
        </p:nvSpPr>
        <p:spPr>
          <a:xfrm>
            <a:off x="9577911" y="1782080"/>
            <a:ext cx="1823990" cy="1641591"/>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161" name="Picture Placeholder 2"/>
          <p:cNvSpPr>
            <a:spLocks noGrp="1" noChangeAspect="1"/>
          </p:cNvSpPr>
          <p:nvPr>
            <p:ph type="pic" sz="quarter" idx="57"/>
          </p:nvPr>
        </p:nvSpPr>
        <p:spPr>
          <a:xfrm>
            <a:off x="9476314" y="1675403"/>
            <a:ext cx="2063988" cy="185759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162" name="Text Placeholder 7"/>
          <p:cNvSpPr>
            <a:spLocks noGrp="1"/>
          </p:cNvSpPr>
          <p:nvPr>
            <p:ph type="body" sz="quarter" idx="51" hasCustomPrompt="1"/>
          </p:nvPr>
        </p:nvSpPr>
        <p:spPr>
          <a:xfrm>
            <a:off x="9476310" y="3717493"/>
            <a:ext cx="2099739"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63" name="Text Placeholder 7"/>
          <p:cNvSpPr>
            <a:spLocks noGrp="1"/>
          </p:cNvSpPr>
          <p:nvPr>
            <p:ph type="body" sz="quarter" idx="52" hasCustomPrompt="1"/>
          </p:nvPr>
        </p:nvSpPr>
        <p:spPr>
          <a:xfrm>
            <a:off x="9476310" y="4159056"/>
            <a:ext cx="2099739"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4" name="Text Placeholder 2"/>
          <p:cNvSpPr>
            <a:spLocks noGrp="1"/>
          </p:cNvSpPr>
          <p:nvPr>
            <p:ph type="body" sz="quarter" idx="53" hasCustomPrompt="1"/>
          </p:nvPr>
        </p:nvSpPr>
        <p:spPr>
          <a:xfrm>
            <a:off x="9476312" y="4468789"/>
            <a:ext cx="2099739" cy="77997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65" name="Text Placeholder 7"/>
          <p:cNvSpPr>
            <a:spLocks noGrp="1"/>
          </p:cNvSpPr>
          <p:nvPr>
            <p:ph type="body" sz="quarter" idx="54" hasCustomPrompt="1"/>
          </p:nvPr>
        </p:nvSpPr>
        <p:spPr>
          <a:xfrm>
            <a:off x="10245774" y="5269083"/>
            <a:ext cx="657778" cy="560681"/>
          </a:xfrm>
          <a:prstGeom prst="rect">
            <a:avLst/>
          </a:prstGeom>
        </p:spPr>
        <p:txBody>
          <a:bodyPr vert="horz" lIns="0" tIns="103884" rIns="0" bIns="103884" anchor="ctr"/>
          <a:lstStyle>
            <a:lvl1pPr marL="0" indent="0" algn="ctr">
              <a:lnSpc>
                <a:spcPct val="100000"/>
              </a:lnSpc>
              <a:spcBef>
                <a:spcPts val="0"/>
              </a:spcBef>
              <a:buNone/>
              <a:defRPr sz="2400" b="1">
                <a:solidFill>
                  <a:schemeClr val="bg1">
                    <a:lumMod val="65000"/>
                  </a:schemeClr>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3519697208"/>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childTnLst>
                          </p:cTn>
                        </p:par>
                        <p:par>
                          <p:cTn id="23" fill="hold">
                            <p:stCondLst>
                              <p:cond delay="500"/>
                            </p:stCondLst>
                            <p:childTnLst>
                              <p:par>
                                <p:cTn id="24" presetID="53" presetClass="entr" presetSubtype="16" fill="hold" grpId="0" nodeType="afterEffect" nodePh="1">
                                  <p:stCondLst>
                                    <p:cond delay="0"/>
                                  </p:stCondLst>
                                  <p:endCondLst>
                                    <p:cond evt="begin" delay="0">
                                      <p:tn val="24"/>
                                    </p:cond>
                                  </p:endCondLst>
                                  <p:childTnLst>
                                    <p:set>
                                      <p:cBhvr>
                                        <p:cTn id="25" dur="1" fill="hold">
                                          <p:stCondLst>
                                            <p:cond delay="0"/>
                                          </p:stCondLst>
                                        </p:cTn>
                                        <p:tgtEl>
                                          <p:spTgt spid="41"/>
                                        </p:tgtEl>
                                        <p:attrNameLst>
                                          <p:attrName>style.visibility</p:attrName>
                                        </p:attrNameLst>
                                      </p:cBhvr>
                                      <p:to>
                                        <p:strVal val="visible"/>
                                      </p:to>
                                    </p:set>
                                    <p:anim calcmode="lin" valueType="num">
                                      <p:cBhvr>
                                        <p:cTn id="26" dur="500" fill="hold"/>
                                        <p:tgtEl>
                                          <p:spTgt spid="41"/>
                                        </p:tgtEl>
                                        <p:attrNameLst>
                                          <p:attrName>ppt_w</p:attrName>
                                        </p:attrNameLst>
                                      </p:cBhvr>
                                      <p:tavLst>
                                        <p:tav tm="0">
                                          <p:val>
                                            <p:fltVal val="0"/>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animEffect transition="in" filter="fade">
                                      <p:cBhvr>
                                        <p:cTn id="28" dur="500"/>
                                        <p:tgtEl>
                                          <p:spTgt spid="41"/>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69">
                                            <p:txEl>
                                              <p:pRg st="0" end="0"/>
                                            </p:txEl>
                                          </p:spTgt>
                                        </p:tgtEl>
                                        <p:attrNameLst>
                                          <p:attrName>style.visibility</p:attrName>
                                        </p:attrNameLst>
                                      </p:cBhvr>
                                      <p:to>
                                        <p:strVal val="visible"/>
                                      </p:to>
                                    </p:set>
                                    <p:animEffect transition="in" filter="fade">
                                      <p:cBhvr>
                                        <p:cTn id="31" dur="400"/>
                                        <p:tgtEl>
                                          <p:spTgt spid="69">
                                            <p:txEl>
                                              <p:pRg st="0" end="0"/>
                                            </p:txEl>
                                          </p:spTgt>
                                        </p:tgtEl>
                                      </p:cBhvr>
                                    </p:animEffect>
                                    <p:anim calcmode="lin" valueType="num">
                                      <p:cBhvr>
                                        <p:cTn id="32" dur="4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33" dur="400" fill="hold"/>
                                        <p:tgtEl>
                                          <p:spTgt spid="69">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200"/>
                                  </p:stCondLst>
                                  <p:childTnLst>
                                    <p:set>
                                      <p:cBhvr>
                                        <p:cTn id="35" dur="1" fill="hold">
                                          <p:stCondLst>
                                            <p:cond delay="0"/>
                                          </p:stCondLst>
                                        </p:cTn>
                                        <p:tgtEl>
                                          <p:spTgt spid="70">
                                            <p:txEl>
                                              <p:pRg st="0" end="0"/>
                                            </p:txEl>
                                          </p:spTgt>
                                        </p:tgtEl>
                                        <p:attrNameLst>
                                          <p:attrName>style.visibility</p:attrName>
                                        </p:attrNameLst>
                                      </p:cBhvr>
                                      <p:to>
                                        <p:strVal val="visible"/>
                                      </p:to>
                                    </p:set>
                                    <p:animEffect transition="in" filter="fade">
                                      <p:cBhvr>
                                        <p:cTn id="36" dur="500"/>
                                        <p:tgtEl>
                                          <p:spTgt spid="70">
                                            <p:txEl>
                                              <p:pRg st="0" end="0"/>
                                            </p:txEl>
                                          </p:spTgt>
                                        </p:tgtEl>
                                      </p:cBhvr>
                                    </p:animEffect>
                                    <p:anim calcmode="lin" valueType="num">
                                      <p:cBhvr>
                                        <p:cTn id="37"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70">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71">
                                            <p:txEl>
                                              <p:pRg st="0" end="0"/>
                                            </p:txEl>
                                          </p:spTgt>
                                        </p:tgtEl>
                                        <p:attrNameLst>
                                          <p:attrName>style.visibility</p:attrName>
                                        </p:attrNameLst>
                                      </p:cBhvr>
                                      <p:to>
                                        <p:strVal val="visible"/>
                                      </p:to>
                                    </p:set>
                                    <p:animEffect transition="in" filter="fade">
                                      <p:cBhvr>
                                        <p:cTn id="41" dur="500"/>
                                        <p:tgtEl>
                                          <p:spTgt spid="71">
                                            <p:txEl>
                                              <p:pRg st="0" end="0"/>
                                            </p:txEl>
                                          </p:spTgt>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72">
                                            <p:txEl>
                                              <p:pRg st="0" end="0"/>
                                            </p:txEl>
                                          </p:spTgt>
                                        </p:tgtEl>
                                        <p:attrNameLst>
                                          <p:attrName>style.visibility</p:attrName>
                                        </p:attrNameLst>
                                      </p:cBhvr>
                                      <p:to>
                                        <p:strVal val="visible"/>
                                      </p:to>
                                    </p:set>
                                    <p:anim calcmode="lin" valueType="num">
                                      <p:cBhvr>
                                        <p:cTn id="45"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72">
                                            <p:txEl>
                                              <p:pRg st="0" end="0"/>
                                            </p:txEl>
                                          </p:spTgt>
                                        </p:tgtEl>
                                      </p:cBhvr>
                                    </p:animEffect>
                                  </p:childTnLst>
                                </p:cTn>
                              </p:par>
                            </p:childTnLst>
                          </p:cTn>
                        </p:par>
                        <p:par>
                          <p:cTn id="48" fill="hold">
                            <p:stCondLst>
                              <p:cond delay="1500"/>
                            </p:stCondLst>
                            <p:childTnLst>
                              <p:par>
                                <p:cTn id="49" presetID="22" presetClass="entr" presetSubtype="1" fill="hold" nodeType="after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up)">
                                      <p:cBhvr>
                                        <p:cTn id="51" dur="500"/>
                                        <p:tgtEl>
                                          <p:spTgt spid="85"/>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08"/>
                                        </p:tgtEl>
                                        <p:attrNameLst>
                                          <p:attrName>style.visibility</p:attrName>
                                        </p:attrNameLst>
                                      </p:cBhvr>
                                      <p:to>
                                        <p:strVal val="visible"/>
                                      </p:to>
                                    </p:set>
                                    <p:anim calcmode="lin" valueType="num">
                                      <p:cBhvr>
                                        <p:cTn id="54" dur="500" fill="hold"/>
                                        <p:tgtEl>
                                          <p:spTgt spid="108"/>
                                        </p:tgtEl>
                                        <p:attrNameLst>
                                          <p:attrName>ppt_w</p:attrName>
                                        </p:attrNameLst>
                                      </p:cBhvr>
                                      <p:tavLst>
                                        <p:tav tm="0">
                                          <p:val>
                                            <p:fltVal val="0"/>
                                          </p:val>
                                        </p:tav>
                                        <p:tav tm="100000">
                                          <p:val>
                                            <p:strVal val="#ppt_w"/>
                                          </p:val>
                                        </p:tav>
                                      </p:tavLst>
                                    </p:anim>
                                    <p:anim calcmode="lin" valueType="num">
                                      <p:cBhvr>
                                        <p:cTn id="55" dur="500" fill="hold"/>
                                        <p:tgtEl>
                                          <p:spTgt spid="108"/>
                                        </p:tgtEl>
                                        <p:attrNameLst>
                                          <p:attrName>ppt_h</p:attrName>
                                        </p:attrNameLst>
                                      </p:cBhvr>
                                      <p:tavLst>
                                        <p:tav tm="0">
                                          <p:val>
                                            <p:fltVal val="0"/>
                                          </p:val>
                                        </p:tav>
                                        <p:tav tm="100000">
                                          <p:val>
                                            <p:strVal val="#ppt_h"/>
                                          </p:val>
                                        </p:tav>
                                      </p:tavLst>
                                    </p:anim>
                                    <p:animEffect transition="in" filter="fade">
                                      <p:cBhvr>
                                        <p:cTn id="56" dur="500"/>
                                        <p:tgtEl>
                                          <p:spTgt spid="108"/>
                                        </p:tgtEl>
                                      </p:cBhvr>
                                    </p:animEffect>
                                  </p:childTnLst>
                                </p:cTn>
                              </p:par>
                            </p:childTnLst>
                          </p:cTn>
                        </p:par>
                        <p:par>
                          <p:cTn id="57" fill="hold">
                            <p:stCondLst>
                              <p:cond delay="2000"/>
                            </p:stCondLst>
                            <p:childTnLst>
                              <p:par>
                                <p:cTn id="58" presetID="53" presetClass="entr" presetSubtype="16" fill="hold" grpId="0" nodeType="afterEffect" nodePh="1">
                                  <p:stCondLst>
                                    <p:cond delay="0"/>
                                  </p:stCondLst>
                                  <p:endCondLst>
                                    <p:cond evt="begin" delay="0">
                                      <p:tn val="58"/>
                                    </p:cond>
                                  </p:endCondLst>
                                  <p:childTnLst>
                                    <p:set>
                                      <p:cBhvr>
                                        <p:cTn id="59" dur="1" fill="hold">
                                          <p:stCondLst>
                                            <p:cond delay="0"/>
                                          </p:stCondLst>
                                        </p:cTn>
                                        <p:tgtEl>
                                          <p:spTgt spid="109"/>
                                        </p:tgtEl>
                                        <p:attrNameLst>
                                          <p:attrName>style.visibility</p:attrName>
                                        </p:attrNameLst>
                                      </p:cBhvr>
                                      <p:to>
                                        <p:strVal val="visible"/>
                                      </p:to>
                                    </p:set>
                                    <p:anim calcmode="lin" valueType="num">
                                      <p:cBhvr>
                                        <p:cTn id="60" dur="500" fill="hold"/>
                                        <p:tgtEl>
                                          <p:spTgt spid="109"/>
                                        </p:tgtEl>
                                        <p:attrNameLst>
                                          <p:attrName>ppt_w</p:attrName>
                                        </p:attrNameLst>
                                      </p:cBhvr>
                                      <p:tavLst>
                                        <p:tav tm="0">
                                          <p:val>
                                            <p:fltVal val="0"/>
                                          </p:val>
                                        </p:tav>
                                        <p:tav tm="100000">
                                          <p:val>
                                            <p:strVal val="#ppt_w"/>
                                          </p:val>
                                        </p:tav>
                                      </p:tavLst>
                                    </p:anim>
                                    <p:anim calcmode="lin" valueType="num">
                                      <p:cBhvr>
                                        <p:cTn id="61" dur="500" fill="hold"/>
                                        <p:tgtEl>
                                          <p:spTgt spid="109"/>
                                        </p:tgtEl>
                                        <p:attrNameLst>
                                          <p:attrName>ppt_h</p:attrName>
                                        </p:attrNameLst>
                                      </p:cBhvr>
                                      <p:tavLst>
                                        <p:tav tm="0">
                                          <p:val>
                                            <p:fltVal val="0"/>
                                          </p:val>
                                        </p:tav>
                                        <p:tav tm="100000">
                                          <p:val>
                                            <p:strVal val="#ppt_h"/>
                                          </p:val>
                                        </p:tav>
                                      </p:tavLst>
                                    </p:anim>
                                    <p:animEffect transition="in" filter="fade">
                                      <p:cBhvr>
                                        <p:cTn id="62" dur="500"/>
                                        <p:tgtEl>
                                          <p:spTgt spid="109"/>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114">
                                            <p:txEl>
                                              <p:pRg st="0" end="0"/>
                                            </p:txEl>
                                          </p:spTgt>
                                        </p:tgtEl>
                                        <p:attrNameLst>
                                          <p:attrName>style.visibility</p:attrName>
                                        </p:attrNameLst>
                                      </p:cBhvr>
                                      <p:to>
                                        <p:strVal val="visible"/>
                                      </p:to>
                                    </p:set>
                                    <p:animEffect transition="in" filter="fade">
                                      <p:cBhvr>
                                        <p:cTn id="65" dur="400"/>
                                        <p:tgtEl>
                                          <p:spTgt spid="114">
                                            <p:txEl>
                                              <p:pRg st="0" end="0"/>
                                            </p:txEl>
                                          </p:spTgt>
                                        </p:tgtEl>
                                      </p:cBhvr>
                                    </p:animEffect>
                                    <p:anim calcmode="lin" valueType="num">
                                      <p:cBhvr>
                                        <p:cTn id="66" dur="400" fill="hold"/>
                                        <p:tgtEl>
                                          <p:spTgt spid="114">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114">
                                            <p:txEl>
                                              <p:pRg st="0" end="0"/>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200"/>
                                  </p:stCondLst>
                                  <p:childTnLst>
                                    <p:set>
                                      <p:cBhvr>
                                        <p:cTn id="69" dur="1" fill="hold">
                                          <p:stCondLst>
                                            <p:cond delay="0"/>
                                          </p:stCondLst>
                                        </p:cTn>
                                        <p:tgtEl>
                                          <p:spTgt spid="115">
                                            <p:txEl>
                                              <p:pRg st="0" end="0"/>
                                            </p:txEl>
                                          </p:spTgt>
                                        </p:tgtEl>
                                        <p:attrNameLst>
                                          <p:attrName>style.visibility</p:attrName>
                                        </p:attrNameLst>
                                      </p:cBhvr>
                                      <p:to>
                                        <p:strVal val="visible"/>
                                      </p:to>
                                    </p:set>
                                    <p:animEffect transition="in" filter="fade">
                                      <p:cBhvr>
                                        <p:cTn id="70" dur="500"/>
                                        <p:tgtEl>
                                          <p:spTgt spid="115">
                                            <p:txEl>
                                              <p:pRg st="0" end="0"/>
                                            </p:txEl>
                                          </p:spTgt>
                                        </p:tgtEl>
                                      </p:cBhvr>
                                    </p:animEffect>
                                    <p:anim calcmode="lin" valueType="num">
                                      <p:cBhvr>
                                        <p:cTn id="71" dur="500" fill="hold"/>
                                        <p:tgtEl>
                                          <p:spTgt spid="115">
                                            <p:txEl>
                                              <p:pRg st="0" end="0"/>
                                            </p:txEl>
                                          </p:spTgt>
                                        </p:tgtEl>
                                        <p:attrNameLst>
                                          <p:attrName>ppt_x</p:attrName>
                                        </p:attrNameLst>
                                      </p:cBhvr>
                                      <p:tavLst>
                                        <p:tav tm="0">
                                          <p:val>
                                            <p:strVal val="#ppt_x"/>
                                          </p:val>
                                        </p:tav>
                                        <p:tav tm="100000">
                                          <p:val>
                                            <p:strVal val="#ppt_x"/>
                                          </p:val>
                                        </p:tav>
                                      </p:tavLst>
                                    </p:anim>
                                    <p:anim calcmode="lin" valueType="num">
                                      <p:cBhvr>
                                        <p:cTn id="72" dur="500" fill="hold"/>
                                        <p:tgtEl>
                                          <p:spTgt spid="115">
                                            <p:txEl>
                                              <p:pRg st="0" end="0"/>
                                            </p:txEl>
                                          </p:spTgt>
                                        </p:tgtEl>
                                        <p:attrNameLst>
                                          <p:attrName>ppt_y</p:attrName>
                                        </p:attrNameLst>
                                      </p:cBhvr>
                                      <p:tavLst>
                                        <p:tav tm="0">
                                          <p:val>
                                            <p:strVal val="#ppt_y+.1"/>
                                          </p:val>
                                        </p:tav>
                                        <p:tav tm="100000">
                                          <p:val>
                                            <p:strVal val="#ppt_y"/>
                                          </p:val>
                                        </p:tav>
                                      </p:tavLst>
                                    </p:anim>
                                  </p:childTnLst>
                                </p:cTn>
                              </p:par>
                              <p:par>
                                <p:cTn id="73" presetID="10" presetClass="entr" presetSubtype="0" fill="hold" grpId="0" nodeType="withEffect">
                                  <p:stCondLst>
                                    <p:cond delay="800"/>
                                  </p:stCondLst>
                                  <p:childTnLst>
                                    <p:set>
                                      <p:cBhvr>
                                        <p:cTn id="74" dur="1" fill="hold">
                                          <p:stCondLst>
                                            <p:cond delay="0"/>
                                          </p:stCondLst>
                                        </p:cTn>
                                        <p:tgtEl>
                                          <p:spTgt spid="116">
                                            <p:txEl>
                                              <p:pRg st="0" end="0"/>
                                            </p:txEl>
                                          </p:spTgt>
                                        </p:tgtEl>
                                        <p:attrNameLst>
                                          <p:attrName>style.visibility</p:attrName>
                                        </p:attrNameLst>
                                      </p:cBhvr>
                                      <p:to>
                                        <p:strVal val="visible"/>
                                      </p:to>
                                    </p:set>
                                    <p:animEffect transition="in" filter="fade">
                                      <p:cBhvr>
                                        <p:cTn id="75" dur="500"/>
                                        <p:tgtEl>
                                          <p:spTgt spid="116">
                                            <p:txEl>
                                              <p:pRg st="0" end="0"/>
                                            </p:txEl>
                                          </p:spTgt>
                                        </p:tgtEl>
                                      </p:cBhvr>
                                    </p:animEffect>
                                  </p:childTnLst>
                                </p:cTn>
                              </p:par>
                            </p:childTnLst>
                          </p:cTn>
                        </p:par>
                        <p:par>
                          <p:cTn id="76" fill="hold">
                            <p:stCondLst>
                              <p:cond delay="2500"/>
                            </p:stCondLst>
                            <p:childTnLst>
                              <p:par>
                                <p:cTn id="77" presetID="53" presetClass="entr" presetSubtype="16" fill="hold" grpId="0" nodeType="afterEffect">
                                  <p:stCondLst>
                                    <p:cond delay="0"/>
                                  </p:stCondLst>
                                  <p:childTnLst>
                                    <p:set>
                                      <p:cBhvr>
                                        <p:cTn id="78" dur="1" fill="hold">
                                          <p:stCondLst>
                                            <p:cond delay="0"/>
                                          </p:stCondLst>
                                        </p:cTn>
                                        <p:tgtEl>
                                          <p:spTgt spid="117">
                                            <p:txEl>
                                              <p:pRg st="0" end="0"/>
                                            </p:txEl>
                                          </p:spTgt>
                                        </p:tgtEl>
                                        <p:attrNameLst>
                                          <p:attrName>style.visibility</p:attrName>
                                        </p:attrNameLst>
                                      </p:cBhvr>
                                      <p:to>
                                        <p:strVal val="visible"/>
                                      </p:to>
                                    </p:set>
                                    <p:anim calcmode="lin" valueType="num">
                                      <p:cBhvr>
                                        <p:cTn id="79" dur="300" fill="hold"/>
                                        <p:tgtEl>
                                          <p:spTgt spid="117">
                                            <p:txEl>
                                              <p:pRg st="0" end="0"/>
                                            </p:txEl>
                                          </p:spTgt>
                                        </p:tgtEl>
                                        <p:attrNameLst>
                                          <p:attrName>ppt_w</p:attrName>
                                        </p:attrNameLst>
                                      </p:cBhvr>
                                      <p:tavLst>
                                        <p:tav tm="0">
                                          <p:val>
                                            <p:fltVal val="0"/>
                                          </p:val>
                                        </p:tav>
                                        <p:tav tm="100000">
                                          <p:val>
                                            <p:strVal val="#ppt_w"/>
                                          </p:val>
                                        </p:tav>
                                      </p:tavLst>
                                    </p:anim>
                                    <p:anim calcmode="lin" valueType="num">
                                      <p:cBhvr>
                                        <p:cTn id="80" dur="300" fill="hold"/>
                                        <p:tgtEl>
                                          <p:spTgt spid="117">
                                            <p:txEl>
                                              <p:pRg st="0" end="0"/>
                                            </p:txEl>
                                          </p:spTgt>
                                        </p:tgtEl>
                                        <p:attrNameLst>
                                          <p:attrName>ppt_h</p:attrName>
                                        </p:attrNameLst>
                                      </p:cBhvr>
                                      <p:tavLst>
                                        <p:tav tm="0">
                                          <p:val>
                                            <p:fltVal val="0"/>
                                          </p:val>
                                        </p:tav>
                                        <p:tav tm="100000">
                                          <p:val>
                                            <p:strVal val="#ppt_h"/>
                                          </p:val>
                                        </p:tav>
                                      </p:tavLst>
                                    </p:anim>
                                    <p:animEffect transition="in" filter="fade">
                                      <p:cBhvr>
                                        <p:cTn id="81" dur="300"/>
                                        <p:tgtEl>
                                          <p:spTgt spid="117">
                                            <p:txEl>
                                              <p:pRg st="0" end="0"/>
                                            </p:txEl>
                                          </p:spTgt>
                                        </p:tgtEl>
                                      </p:cBhvr>
                                    </p:animEffect>
                                  </p:childTnLst>
                                </p:cTn>
                              </p:par>
                            </p:childTnLst>
                          </p:cTn>
                        </p:par>
                        <p:par>
                          <p:cTn id="82" fill="hold">
                            <p:stCondLst>
                              <p:cond delay="3000"/>
                            </p:stCondLst>
                            <p:childTnLst>
                              <p:par>
                                <p:cTn id="83" presetID="22" presetClass="entr" presetSubtype="1" fill="hold" nodeType="afterEffect">
                                  <p:stCondLst>
                                    <p:cond delay="0"/>
                                  </p:stCondLst>
                                  <p:childTnLst>
                                    <p:set>
                                      <p:cBhvr>
                                        <p:cTn id="84" dur="1" fill="hold">
                                          <p:stCondLst>
                                            <p:cond delay="0"/>
                                          </p:stCondLst>
                                        </p:cTn>
                                        <p:tgtEl>
                                          <p:spTgt spid="126"/>
                                        </p:tgtEl>
                                        <p:attrNameLst>
                                          <p:attrName>style.visibility</p:attrName>
                                        </p:attrNameLst>
                                      </p:cBhvr>
                                      <p:to>
                                        <p:strVal val="visible"/>
                                      </p:to>
                                    </p:set>
                                    <p:animEffect transition="in" filter="wipe(up)">
                                      <p:cBhvr>
                                        <p:cTn id="85" dur="500"/>
                                        <p:tgtEl>
                                          <p:spTgt spid="126"/>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141"/>
                                        </p:tgtEl>
                                        <p:attrNameLst>
                                          <p:attrName>style.visibility</p:attrName>
                                        </p:attrNameLst>
                                      </p:cBhvr>
                                      <p:to>
                                        <p:strVal val="visible"/>
                                      </p:to>
                                    </p:set>
                                    <p:anim calcmode="lin" valueType="num">
                                      <p:cBhvr>
                                        <p:cTn id="88" dur="500" fill="hold"/>
                                        <p:tgtEl>
                                          <p:spTgt spid="141"/>
                                        </p:tgtEl>
                                        <p:attrNameLst>
                                          <p:attrName>ppt_w</p:attrName>
                                        </p:attrNameLst>
                                      </p:cBhvr>
                                      <p:tavLst>
                                        <p:tav tm="0">
                                          <p:val>
                                            <p:fltVal val="0"/>
                                          </p:val>
                                        </p:tav>
                                        <p:tav tm="100000">
                                          <p:val>
                                            <p:strVal val="#ppt_w"/>
                                          </p:val>
                                        </p:tav>
                                      </p:tavLst>
                                    </p:anim>
                                    <p:anim calcmode="lin" valueType="num">
                                      <p:cBhvr>
                                        <p:cTn id="89" dur="500" fill="hold"/>
                                        <p:tgtEl>
                                          <p:spTgt spid="141"/>
                                        </p:tgtEl>
                                        <p:attrNameLst>
                                          <p:attrName>ppt_h</p:attrName>
                                        </p:attrNameLst>
                                      </p:cBhvr>
                                      <p:tavLst>
                                        <p:tav tm="0">
                                          <p:val>
                                            <p:fltVal val="0"/>
                                          </p:val>
                                        </p:tav>
                                        <p:tav tm="100000">
                                          <p:val>
                                            <p:strVal val="#ppt_h"/>
                                          </p:val>
                                        </p:tav>
                                      </p:tavLst>
                                    </p:anim>
                                    <p:animEffect transition="in" filter="fade">
                                      <p:cBhvr>
                                        <p:cTn id="90" dur="500"/>
                                        <p:tgtEl>
                                          <p:spTgt spid="141"/>
                                        </p:tgtEl>
                                      </p:cBhvr>
                                    </p:animEffect>
                                  </p:childTnLst>
                                </p:cTn>
                              </p:par>
                            </p:childTnLst>
                          </p:cTn>
                        </p:par>
                        <p:par>
                          <p:cTn id="91" fill="hold">
                            <p:stCondLst>
                              <p:cond delay="3500"/>
                            </p:stCondLst>
                            <p:childTnLst>
                              <p:par>
                                <p:cTn id="92" presetID="53" presetClass="entr" presetSubtype="16" fill="hold" grpId="0" nodeType="afterEffect" nodePh="1">
                                  <p:stCondLst>
                                    <p:cond delay="0"/>
                                  </p:stCondLst>
                                  <p:endCondLst>
                                    <p:cond evt="begin" delay="0">
                                      <p:tn val="92"/>
                                    </p:cond>
                                  </p:endCondLst>
                                  <p:childTnLst>
                                    <p:set>
                                      <p:cBhvr>
                                        <p:cTn id="93" dur="1" fill="hold">
                                          <p:stCondLst>
                                            <p:cond delay="0"/>
                                          </p:stCondLst>
                                        </p:cTn>
                                        <p:tgtEl>
                                          <p:spTgt spid="142"/>
                                        </p:tgtEl>
                                        <p:attrNameLst>
                                          <p:attrName>style.visibility</p:attrName>
                                        </p:attrNameLst>
                                      </p:cBhvr>
                                      <p:to>
                                        <p:strVal val="visible"/>
                                      </p:to>
                                    </p:set>
                                    <p:anim calcmode="lin" valueType="num">
                                      <p:cBhvr>
                                        <p:cTn id="94" dur="500" fill="hold"/>
                                        <p:tgtEl>
                                          <p:spTgt spid="142"/>
                                        </p:tgtEl>
                                        <p:attrNameLst>
                                          <p:attrName>ppt_w</p:attrName>
                                        </p:attrNameLst>
                                      </p:cBhvr>
                                      <p:tavLst>
                                        <p:tav tm="0">
                                          <p:val>
                                            <p:fltVal val="0"/>
                                          </p:val>
                                        </p:tav>
                                        <p:tav tm="100000">
                                          <p:val>
                                            <p:strVal val="#ppt_w"/>
                                          </p:val>
                                        </p:tav>
                                      </p:tavLst>
                                    </p:anim>
                                    <p:anim calcmode="lin" valueType="num">
                                      <p:cBhvr>
                                        <p:cTn id="95" dur="500" fill="hold"/>
                                        <p:tgtEl>
                                          <p:spTgt spid="142"/>
                                        </p:tgtEl>
                                        <p:attrNameLst>
                                          <p:attrName>ppt_h</p:attrName>
                                        </p:attrNameLst>
                                      </p:cBhvr>
                                      <p:tavLst>
                                        <p:tav tm="0">
                                          <p:val>
                                            <p:fltVal val="0"/>
                                          </p:val>
                                        </p:tav>
                                        <p:tav tm="100000">
                                          <p:val>
                                            <p:strVal val="#ppt_h"/>
                                          </p:val>
                                        </p:tav>
                                      </p:tavLst>
                                    </p:anim>
                                    <p:animEffect transition="in" filter="fade">
                                      <p:cBhvr>
                                        <p:cTn id="96" dur="500"/>
                                        <p:tgtEl>
                                          <p:spTgt spid="142"/>
                                        </p:tgtEl>
                                      </p:cBhvr>
                                    </p:animEffect>
                                  </p:childTnLst>
                                </p:cTn>
                              </p:par>
                              <p:par>
                                <p:cTn id="97" presetID="42" presetClass="entr" presetSubtype="0" fill="hold" grpId="0" nodeType="withEffect">
                                  <p:stCondLst>
                                    <p:cond delay="200"/>
                                  </p:stCondLst>
                                  <p:childTnLst>
                                    <p:set>
                                      <p:cBhvr>
                                        <p:cTn id="98" dur="1" fill="hold">
                                          <p:stCondLst>
                                            <p:cond delay="0"/>
                                          </p:stCondLst>
                                        </p:cTn>
                                        <p:tgtEl>
                                          <p:spTgt spid="145">
                                            <p:txEl>
                                              <p:pRg st="0" end="0"/>
                                            </p:txEl>
                                          </p:spTgt>
                                        </p:tgtEl>
                                        <p:attrNameLst>
                                          <p:attrName>style.visibility</p:attrName>
                                        </p:attrNameLst>
                                      </p:cBhvr>
                                      <p:to>
                                        <p:strVal val="visible"/>
                                      </p:to>
                                    </p:set>
                                    <p:animEffect transition="in" filter="fade">
                                      <p:cBhvr>
                                        <p:cTn id="99" dur="400"/>
                                        <p:tgtEl>
                                          <p:spTgt spid="145">
                                            <p:txEl>
                                              <p:pRg st="0" end="0"/>
                                            </p:txEl>
                                          </p:spTgt>
                                        </p:tgtEl>
                                      </p:cBhvr>
                                    </p:animEffect>
                                    <p:anim calcmode="lin" valueType="num">
                                      <p:cBhvr>
                                        <p:cTn id="100" dur="400" fill="hold"/>
                                        <p:tgtEl>
                                          <p:spTgt spid="145">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145">
                                            <p:txEl>
                                              <p:pRg st="0" end="0"/>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
                                  </p:stCondLst>
                                  <p:childTnLst>
                                    <p:set>
                                      <p:cBhvr>
                                        <p:cTn id="103" dur="1" fill="hold">
                                          <p:stCondLst>
                                            <p:cond delay="0"/>
                                          </p:stCondLst>
                                        </p:cTn>
                                        <p:tgtEl>
                                          <p:spTgt spid="146">
                                            <p:txEl>
                                              <p:pRg st="0" end="0"/>
                                            </p:txEl>
                                          </p:spTgt>
                                        </p:tgtEl>
                                        <p:attrNameLst>
                                          <p:attrName>style.visibility</p:attrName>
                                        </p:attrNameLst>
                                      </p:cBhvr>
                                      <p:to>
                                        <p:strVal val="visible"/>
                                      </p:to>
                                    </p:set>
                                    <p:animEffect transition="in" filter="fade">
                                      <p:cBhvr>
                                        <p:cTn id="104" dur="500"/>
                                        <p:tgtEl>
                                          <p:spTgt spid="146">
                                            <p:txEl>
                                              <p:pRg st="0" end="0"/>
                                            </p:txEl>
                                          </p:spTgt>
                                        </p:tgtEl>
                                      </p:cBhvr>
                                    </p:animEffect>
                                    <p:anim calcmode="lin" valueType="num">
                                      <p:cBhvr>
                                        <p:cTn id="105" dur="5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106" dur="500" fill="hold"/>
                                        <p:tgtEl>
                                          <p:spTgt spid="146">
                                            <p:txEl>
                                              <p:pRg st="0" end="0"/>
                                            </p:txEl>
                                          </p:spTgt>
                                        </p:tgtEl>
                                        <p:attrNameLst>
                                          <p:attrName>ppt_y</p:attrName>
                                        </p:attrNameLst>
                                      </p:cBhvr>
                                      <p:tavLst>
                                        <p:tav tm="0">
                                          <p:val>
                                            <p:strVal val="#ppt_y+.1"/>
                                          </p:val>
                                        </p:tav>
                                        <p:tav tm="100000">
                                          <p:val>
                                            <p:strVal val="#ppt_y"/>
                                          </p:val>
                                        </p:tav>
                                      </p:tavLst>
                                    </p:anim>
                                  </p:childTnLst>
                                </p:cTn>
                              </p:par>
                              <p:par>
                                <p:cTn id="107" presetID="10" presetClass="entr" presetSubtype="0" fill="hold" grpId="0" nodeType="withEffect">
                                  <p:stCondLst>
                                    <p:cond delay="800"/>
                                  </p:stCondLst>
                                  <p:childTnLst>
                                    <p:set>
                                      <p:cBhvr>
                                        <p:cTn id="108" dur="1" fill="hold">
                                          <p:stCondLst>
                                            <p:cond delay="0"/>
                                          </p:stCondLst>
                                        </p:cTn>
                                        <p:tgtEl>
                                          <p:spTgt spid="147">
                                            <p:txEl>
                                              <p:pRg st="0" end="0"/>
                                            </p:txEl>
                                          </p:spTgt>
                                        </p:tgtEl>
                                        <p:attrNameLst>
                                          <p:attrName>style.visibility</p:attrName>
                                        </p:attrNameLst>
                                      </p:cBhvr>
                                      <p:to>
                                        <p:strVal val="visible"/>
                                      </p:to>
                                    </p:set>
                                    <p:animEffect transition="in" filter="fade">
                                      <p:cBhvr>
                                        <p:cTn id="109" dur="500"/>
                                        <p:tgtEl>
                                          <p:spTgt spid="147">
                                            <p:txEl>
                                              <p:pRg st="0" end="0"/>
                                            </p:txEl>
                                          </p:spTgt>
                                        </p:tgtEl>
                                      </p:cBhvr>
                                    </p:animEffect>
                                  </p:childTnLst>
                                </p:cTn>
                              </p:par>
                            </p:childTnLst>
                          </p:cTn>
                        </p:par>
                        <p:par>
                          <p:cTn id="110" fill="hold">
                            <p:stCondLst>
                              <p:cond delay="4000"/>
                            </p:stCondLst>
                            <p:childTnLst>
                              <p:par>
                                <p:cTn id="111" presetID="53" presetClass="entr" presetSubtype="16" fill="hold" grpId="0" nodeType="afterEffect">
                                  <p:stCondLst>
                                    <p:cond delay="0"/>
                                  </p:stCondLst>
                                  <p:childTnLst>
                                    <p:set>
                                      <p:cBhvr>
                                        <p:cTn id="112" dur="1" fill="hold">
                                          <p:stCondLst>
                                            <p:cond delay="0"/>
                                          </p:stCondLst>
                                        </p:cTn>
                                        <p:tgtEl>
                                          <p:spTgt spid="148">
                                            <p:txEl>
                                              <p:pRg st="0" end="0"/>
                                            </p:txEl>
                                          </p:spTgt>
                                        </p:tgtEl>
                                        <p:attrNameLst>
                                          <p:attrName>style.visibility</p:attrName>
                                        </p:attrNameLst>
                                      </p:cBhvr>
                                      <p:to>
                                        <p:strVal val="visible"/>
                                      </p:to>
                                    </p:set>
                                    <p:anim calcmode="lin" valueType="num">
                                      <p:cBhvr>
                                        <p:cTn id="113" dur="300" fill="hold"/>
                                        <p:tgtEl>
                                          <p:spTgt spid="148">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148">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148">
                                            <p:txEl>
                                              <p:pRg st="0" end="0"/>
                                            </p:txEl>
                                          </p:spTgt>
                                        </p:tgtEl>
                                      </p:cBhvr>
                                    </p:animEffect>
                                  </p:childTnLst>
                                </p:cTn>
                              </p:par>
                            </p:childTnLst>
                          </p:cTn>
                        </p:par>
                        <p:par>
                          <p:cTn id="116" fill="hold">
                            <p:stCondLst>
                              <p:cond delay="4500"/>
                            </p:stCondLst>
                            <p:childTnLst>
                              <p:par>
                                <p:cTn id="117" presetID="22" presetClass="entr" presetSubtype="1" fill="hold" nodeType="afterEffect">
                                  <p:stCondLst>
                                    <p:cond delay="0"/>
                                  </p:stCondLst>
                                  <p:childTnLst>
                                    <p:set>
                                      <p:cBhvr>
                                        <p:cTn id="118" dur="1" fill="hold">
                                          <p:stCondLst>
                                            <p:cond delay="0"/>
                                          </p:stCondLst>
                                        </p:cTn>
                                        <p:tgtEl>
                                          <p:spTgt spid="153"/>
                                        </p:tgtEl>
                                        <p:attrNameLst>
                                          <p:attrName>style.visibility</p:attrName>
                                        </p:attrNameLst>
                                      </p:cBhvr>
                                      <p:to>
                                        <p:strVal val="visible"/>
                                      </p:to>
                                    </p:set>
                                    <p:animEffect transition="in" filter="wipe(up)">
                                      <p:cBhvr>
                                        <p:cTn id="119" dur="500"/>
                                        <p:tgtEl>
                                          <p:spTgt spid="15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60"/>
                                        </p:tgtEl>
                                        <p:attrNameLst>
                                          <p:attrName>style.visibility</p:attrName>
                                        </p:attrNameLst>
                                      </p:cBhvr>
                                      <p:to>
                                        <p:strVal val="visible"/>
                                      </p:to>
                                    </p:set>
                                    <p:anim calcmode="lin" valueType="num">
                                      <p:cBhvr>
                                        <p:cTn id="122" dur="500" fill="hold"/>
                                        <p:tgtEl>
                                          <p:spTgt spid="160"/>
                                        </p:tgtEl>
                                        <p:attrNameLst>
                                          <p:attrName>ppt_w</p:attrName>
                                        </p:attrNameLst>
                                      </p:cBhvr>
                                      <p:tavLst>
                                        <p:tav tm="0">
                                          <p:val>
                                            <p:fltVal val="0"/>
                                          </p:val>
                                        </p:tav>
                                        <p:tav tm="100000">
                                          <p:val>
                                            <p:strVal val="#ppt_w"/>
                                          </p:val>
                                        </p:tav>
                                      </p:tavLst>
                                    </p:anim>
                                    <p:anim calcmode="lin" valueType="num">
                                      <p:cBhvr>
                                        <p:cTn id="123" dur="500" fill="hold"/>
                                        <p:tgtEl>
                                          <p:spTgt spid="160"/>
                                        </p:tgtEl>
                                        <p:attrNameLst>
                                          <p:attrName>ppt_h</p:attrName>
                                        </p:attrNameLst>
                                      </p:cBhvr>
                                      <p:tavLst>
                                        <p:tav tm="0">
                                          <p:val>
                                            <p:fltVal val="0"/>
                                          </p:val>
                                        </p:tav>
                                        <p:tav tm="100000">
                                          <p:val>
                                            <p:strVal val="#ppt_h"/>
                                          </p:val>
                                        </p:tav>
                                      </p:tavLst>
                                    </p:anim>
                                    <p:animEffect transition="in" filter="fade">
                                      <p:cBhvr>
                                        <p:cTn id="124" dur="500"/>
                                        <p:tgtEl>
                                          <p:spTgt spid="160"/>
                                        </p:tgtEl>
                                      </p:cBhvr>
                                    </p:animEffect>
                                  </p:childTnLst>
                                </p:cTn>
                              </p:par>
                            </p:childTnLst>
                          </p:cTn>
                        </p:par>
                        <p:par>
                          <p:cTn id="125" fill="hold">
                            <p:stCondLst>
                              <p:cond delay="5000"/>
                            </p:stCondLst>
                            <p:childTnLst>
                              <p:par>
                                <p:cTn id="126" presetID="53" presetClass="entr" presetSubtype="16" fill="hold" grpId="0" nodeType="afterEffect" nodePh="1">
                                  <p:stCondLst>
                                    <p:cond delay="0"/>
                                  </p:stCondLst>
                                  <p:endCondLst>
                                    <p:cond evt="begin" delay="0">
                                      <p:tn val="126"/>
                                    </p:cond>
                                  </p:endCondLst>
                                  <p:childTnLst>
                                    <p:set>
                                      <p:cBhvr>
                                        <p:cTn id="127" dur="1" fill="hold">
                                          <p:stCondLst>
                                            <p:cond delay="0"/>
                                          </p:stCondLst>
                                        </p:cTn>
                                        <p:tgtEl>
                                          <p:spTgt spid="161"/>
                                        </p:tgtEl>
                                        <p:attrNameLst>
                                          <p:attrName>style.visibility</p:attrName>
                                        </p:attrNameLst>
                                      </p:cBhvr>
                                      <p:to>
                                        <p:strVal val="visible"/>
                                      </p:to>
                                    </p:set>
                                    <p:anim calcmode="lin" valueType="num">
                                      <p:cBhvr>
                                        <p:cTn id="128" dur="500" fill="hold"/>
                                        <p:tgtEl>
                                          <p:spTgt spid="161"/>
                                        </p:tgtEl>
                                        <p:attrNameLst>
                                          <p:attrName>ppt_w</p:attrName>
                                        </p:attrNameLst>
                                      </p:cBhvr>
                                      <p:tavLst>
                                        <p:tav tm="0">
                                          <p:val>
                                            <p:fltVal val="0"/>
                                          </p:val>
                                        </p:tav>
                                        <p:tav tm="100000">
                                          <p:val>
                                            <p:strVal val="#ppt_w"/>
                                          </p:val>
                                        </p:tav>
                                      </p:tavLst>
                                    </p:anim>
                                    <p:anim calcmode="lin" valueType="num">
                                      <p:cBhvr>
                                        <p:cTn id="129" dur="500" fill="hold"/>
                                        <p:tgtEl>
                                          <p:spTgt spid="161"/>
                                        </p:tgtEl>
                                        <p:attrNameLst>
                                          <p:attrName>ppt_h</p:attrName>
                                        </p:attrNameLst>
                                      </p:cBhvr>
                                      <p:tavLst>
                                        <p:tav tm="0">
                                          <p:val>
                                            <p:fltVal val="0"/>
                                          </p:val>
                                        </p:tav>
                                        <p:tav tm="100000">
                                          <p:val>
                                            <p:strVal val="#ppt_h"/>
                                          </p:val>
                                        </p:tav>
                                      </p:tavLst>
                                    </p:anim>
                                    <p:animEffect transition="in" filter="fade">
                                      <p:cBhvr>
                                        <p:cTn id="130" dur="500"/>
                                        <p:tgtEl>
                                          <p:spTgt spid="161"/>
                                        </p:tgtEl>
                                      </p:cBhvr>
                                    </p:animEffect>
                                  </p:childTnLst>
                                </p:cTn>
                              </p:par>
                              <p:par>
                                <p:cTn id="131" presetID="42" presetClass="entr" presetSubtype="0" fill="hold" grpId="0" nodeType="withEffect">
                                  <p:stCondLst>
                                    <p:cond delay="200"/>
                                  </p:stCondLst>
                                  <p:childTnLst>
                                    <p:set>
                                      <p:cBhvr>
                                        <p:cTn id="132" dur="1" fill="hold">
                                          <p:stCondLst>
                                            <p:cond delay="0"/>
                                          </p:stCondLst>
                                        </p:cTn>
                                        <p:tgtEl>
                                          <p:spTgt spid="162">
                                            <p:txEl>
                                              <p:pRg st="0" end="0"/>
                                            </p:txEl>
                                          </p:spTgt>
                                        </p:tgtEl>
                                        <p:attrNameLst>
                                          <p:attrName>style.visibility</p:attrName>
                                        </p:attrNameLst>
                                      </p:cBhvr>
                                      <p:to>
                                        <p:strVal val="visible"/>
                                      </p:to>
                                    </p:set>
                                    <p:animEffect transition="in" filter="fade">
                                      <p:cBhvr>
                                        <p:cTn id="133" dur="400"/>
                                        <p:tgtEl>
                                          <p:spTgt spid="162">
                                            <p:txEl>
                                              <p:pRg st="0" end="0"/>
                                            </p:txEl>
                                          </p:spTgt>
                                        </p:tgtEl>
                                      </p:cBhvr>
                                    </p:animEffect>
                                    <p:anim calcmode="lin" valueType="num">
                                      <p:cBhvr>
                                        <p:cTn id="134" dur="400" fill="hold"/>
                                        <p:tgtEl>
                                          <p:spTgt spid="162">
                                            <p:txEl>
                                              <p:pRg st="0" end="0"/>
                                            </p:txEl>
                                          </p:spTgt>
                                        </p:tgtEl>
                                        <p:attrNameLst>
                                          <p:attrName>ppt_x</p:attrName>
                                        </p:attrNameLst>
                                      </p:cBhvr>
                                      <p:tavLst>
                                        <p:tav tm="0">
                                          <p:val>
                                            <p:strVal val="#ppt_x"/>
                                          </p:val>
                                        </p:tav>
                                        <p:tav tm="100000">
                                          <p:val>
                                            <p:strVal val="#ppt_x"/>
                                          </p:val>
                                        </p:tav>
                                      </p:tavLst>
                                    </p:anim>
                                    <p:anim calcmode="lin" valueType="num">
                                      <p:cBhvr>
                                        <p:cTn id="135" dur="400" fill="hold"/>
                                        <p:tgtEl>
                                          <p:spTgt spid="162">
                                            <p:txEl>
                                              <p:pRg st="0" end="0"/>
                                            </p:txEl>
                                          </p:spTgt>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200"/>
                                  </p:stCondLst>
                                  <p:childTnLst>
                                    <p:set>
                                      <p:cBhvr>
                                        <p:cTn id="137" dur="1" fill="hold">
                                          <p:stCondLst>
                                            <p:cond delay="0"/>
                                          </p:stCondLst>
                                        </p:cTn>
                                        <p:tgtEl>
                                          <p:spTgt spid="163">
                                            <p:txEl>
                                              <p:pRg st="0" end="0"/>
                                            </p:txEl>
                                          </p:spTgt>
                                        </p:tgtEl>
                                        <p:attrNameLst>
                                          <p:attrName>style.visibility</p:attrName>
                                        </p:attrNameLst>
                                      </p:cBhvr>
                                      <p:to>
                                        <p:strVal val="visible"/>
                                      </p:to>
                                    </p:set>
                                    <p:animEffect transition="in" filter="fade">
                                      <p:cBhvr>
                                        <p:cTn id="138" dur="500"/>
                                        <p:tgtEl>
                                          <p:spTgt spid="163">
                                            <p:txEl>
                                              <p:pRg st="0" end="0"/>
                                            </p:txEl>
                                          </p:spTgt>
                                        </p:tgtEl>
                                      </p:cBhvr>
                                    </p:animEffect>
                                    <p:anim calcmode="lin" valueType="num">
                                      <p:cBhvr>
                                        <p:cTn id="139" dur="500" fill="hold"/>
                                        <p:tgtEl>
                                          <p:spTgt spid="163">
                                            <p:txEl>
                                              <p:pRg st="0" end="0"/>
                                            </p:txEl>
                                          </p:spTgt>
                                        </p:tgtEl>
                                        <p:attrNameLst>
                                          <p:attrName>ppt_x</p:attrName>
                                        </p:attrNameLst>
                                      </p:cBhvr>
                                      <p:tavLst>
                                        <p:tav tm="0">
                                          <p:val>
                                            <p:strVal val="#ppt_x"/>
                                          </p:val>
                                        </p:tav>
                                        <p:tav tm="100000">
                                          <p:val>
                                            <p:strVal val="#ppt_x"/>
                                          </p:val>
                                        </p:tav>
                                      </p:tavLst>
                                    </p:anim>
                                    <p:anim calcmode="lin" valueType="num">
                                      <p:cBhvr>
                                        <p:cTn id="140" dur="500" fill="hold"/>
                                        <p:tgtEl>
                                          <p:spTgt spid="163">
                                            <p:txEl>
                                              <p:pRg st="0" end="0"/>
                                            </p:txEl>
                                          </p:spTgt>
                                        </p:tgtEl>
                                        <p:attrNameLst>
                                          <p:attrName>ppt_y</p:attrName>
                                        </p:attrNameLst>
                                      </p:cBhvr>
                                      <p:tavLst>
                                        <p:tav tm="0">
                                          <p:val>
                                            <p:strVal val="#ppt_y+.1"/>
                                          </p:val>
                                        </p:tav>
                                        <p:tav tm="100000">
                                          <p:val>
                                            <p:strVal val="#ppt_y"/>
                                          </p:val>
                                        </p:tav>
                                      </p:tavLst>
                                    </p:anim>
                                  </p:childTnLst>
                                </p:cTn>
                              </p:par>
                              <p:par>
                                <p:cTn id="141" presetID="10" presetClass="entr" presetSubtype="0" fill="hold" grpId="0" nodeType="withEffect">
                                  <p:stCondLst>
                                    <p:cond delay="800"/>
                                  </p:stCondLst>
                                  <p:childTnLst>
                                    <p:set>
                                      <p:cBhvr>
                                        <p:cTn id="142" dur="1" fill="hold">
                                          <p:stCondLst>
                                            <p:cond delay="0"/>
                                          </p:stCondLst>
                                        </p:cTn>
                                        <p:tgtEl>
                                          <p:spTgt spid="164">
                                            <p:txEl>
                                              <p:pRg st="0" end="0"/>
                                            </p:txEl>
                                          </p:spTgt>
                                        </p:tgtEl>
                                        <p:attrNameLst>
                                          <p:attrName>style.visibility</p:attrName>
                                        </p:attrNameLst>
                                      </p:cBhvr>
                                      <p:to>
                                        <p:strVal val="visible"/>
                                      </p:to>
                                    </p:set>
                                    <p:animEffect transition="in" filter="fade">
                                      <p:cBhvr>
                                        <p:cTn id="143" dur="500"/>
                                        <p:tgtEl>
                                          <p:spTgt spid="164">
                                            <p:txEl>
                                              <p:pRg st="0" end="0"/>
                                            </p:txEl>
                                          </p:spTgt>
                                        </p:tgtEl>
                                      </p:cBhvr>
                                    </p:animEffect>
                                  </p:childTnLst>
                                </p:cTn>
                              </p:par>
                            </p:childTnLst>
                          </p:cTn>
                        </p:par>
                        <p:par>
                          <p:cTn id="144" fill="hold">
                            <p:stCondLst>
                              <p:cond delay="5500"/>
                            </p:stCondLst>
                            <p:childTnLst>
                              <p:par>
                                <p:cTn id="145" presetID="53" presetClass="entr" presetSubtype="16" fill="hold" grpId="0" nodeType="afterEffect">
                                  <p:stCondLst>
                                    <p:cond delay="0"/>
                                  </p:stCondLst>
                                  <p:childTnLst>
                                    <p:set>
                                      <p:cBhvr>
                                        <p:cTn id="146" dur="1" fill="hold">
                                          <p:stCondLst>
                                            <p:cond delay="0"/>
                                          </p:stCondLst>
                                        </p:cTn>
                                        <p:tgtEl>
                                          <p:spTgt spid="165">
                                            <p:txEl>
                                              <p:pRg st="0" end="0"/>
                                            </p:txEl>
                                          </p:spTgt>
                                        </p:tgtEl>
                                        <p:attrNameLst>
                                          <p:attrName>style.visibility</p:attrName>
                                        </p:attrNameLst>
                                      </p:cBhvr>
                                      <p:to>
                                        <p:strVal val="visible"/>
                                      </p:to>
                                    </p:set>
                                    <p:anim calcmode="lin" valueType="num">
                                      <p:cBhvr>
                                        <p:cTn id="147" dur="300" fill="hold"/>
                                        <p:tgtEl>
                                          <p:spTgt spid="165">
                                            <p:txEl>
                                              <p:pRg st="0" end="0"/>
                                            </p:txEl>
                                          </p:spTgt>
                                        </p:tgtEl>
                                        <p:attrNameLst>
                                          <p:attrName>ppt_w</p:attrName>
                                        </p:attrNameLst>
                                      </p:cBhvr>
                                      <p:tavLst>
                                        <p:tav tm="0">
                                          <p:val>
                                            <p:fltVal val="0"/>
                                          </p:val>
                                        </p:tav>
                                        <p:tav tm="100000">
                                          <p:val>
                                            <p:strVal val="#ppt_w"/>
                                          </p:val>
                                        </p:tav>
                                      </p:tavLst>
                                    </p:anim>
                                    <p:anim calcmode="lin" valueType="num">
                                      <p:cBhvr>
                                        <p:cTn id="148" dur="300" fill="hold"/>
                                        <p:tgtEl>
                                          <p:spTgt spid="165">
                                            <p:txEl>
                                              <p:pRg st="0" end="0"/>
                                            </p:txEl>
                                          </p:spTgt>
                                        </p:tgtEl>
                                        <p:attrNameLst>
                                          <p:attrName>ppt_h</p:attrName>
                                        </p:attrNameLst>
                                      </p:cBhvr>
                                      <p:tavLst>
                                        <p:tav tm="0">
                                          <p:val>
                                            <p:fltVal val="0"/>
                                          </p:val>
                                        </p:tav>
                                        <p:tav tm="100000">
                                          <p:val>
                                            <p:strVal val="#ppt_h"/>
                                          </p:val>
                                        </p:tav>
                                      </p:tavLst>
                                    </p:anim>
                                    <p:animEffect transition="in" filter="fade">
                                      <p:cBhvr>
                                        <p:cTn id="149" dur="300"/>
                                        <p:tgtEl>
                                          <p:spTgt spid="1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40" grpId="0" animBg="1"/>
      <p:bldP spid="41" grpId="0"/>
      <p:bldP spid="69" grpId="0" build="p">
        <p:tmplLst>
          <p:tmpl lvl="1">
            <p:tnLst>
              <p:par>
                <p:cTn presetID="42" presetClass="entr" presetSubtype="0" fill="hold" nodeType="withEffect">
                  <p:stCondLst>
                    <p:cond delay="200"/>
                  </p:stCondLst>
                  <p:childTnLst>
                    <p:set>
                      <p:cBhvr>
                        <p:cTn dur="1" fill="hold">
                          <p:stCondLst>
                            <p:cond delay="0"/>
                          </p:stCondLst>
                        </p:cTn>
                        <p:tgtEl>
                          <p:spTgt spid="69"/>
                        </p:tgtEl>
                        <p:attrNameLst>
                          <p:attrName>style.visibility</p:attrName>
                        </p:attrNameLst>
                      </p:cBhvr>
                      <p:to>
                        <p:strVal val="visible"/>
                      </p:to>
                    </p:set>
                    <p:animEffect transition="in" filter="fade">
                      <p:cBhvr>
                        <p:cTn dur="400"/>
                        <p:tgtEl>
                          <p:spTgt spid="69"/>
                        </p:tgtEl>
                      </p:cBhvr>
                    </p:animEffect>
                    <p:anim calcmode="lin" valueType="num">
                      <p:cBhvr>
                        <p:cTn dur="400" fill="hold"/>
                        <p:tgtEl>
                          <p:spTgt spid="69"/>
                        </p:tgtEl>
                        <p:attrNameLst>
                          <p:attrName>ppt_x</p:attrName>
                        </p:attrNameLst>
                      </p:cBhvr>
                      <p:tavLst>
                        <p:tav tm="0">
                          <p:val>
                            <p:strVal val="#ppt_x"/>
                          </p:val>
                        </p:tav>
                        <p:tav tm="100000">
                          <p:val>
                            <p:strVal val="#ppt_x"/>
                          </p:val>
                        </p:tav>
                      </p:tavLst>
                    </p:anim>
                    <p:anim calcmode="lin" valueType="num">
                      <p:cBhvr>
                        <p:cTn dur="400" fill="hold"/>
                        <p:tgtEl>
                          <p:spTgt spid="69"/>
                        </p:tgtEl>
                        <p:attrNameLst>
                          <p:attrName>ppt_y</p:attrName>
                        </p:attrNameLst>
                      </p:cBhvr>
                      <p:tavLst>
                        <p:tav tm="0">
                          <p:val>
                            <p:strVal val="#ppt_y+.1"/>
                          </p:val>
                        </p:tav>
                        <p:tav tm="100000">
                          <p:val>
                            <p:strVal val="#ppt_y"/>
                          </p:val>
                        </p:tav>
                      </p:tavLst>
                    </p:anim>
                  </p:childTnLst>
                </p:cTn>
              </p:par>
            </p:tnLst>
          </p:tmpl>
        </p:tmplLst>
      </p:bldP>
      <p:bldP spid="70" grpId="0" build="p">
        <p:tmplLst>
          <p:tmpl lvl="1">
            <p:tnLst>
              <p:par>
                <p:cTn presetID="42" presetClass="entr" presetSubtype="0" fill="hold" nodeType="withEffect">
                  <p:stCondLst>
                    <p:cond delay="20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anim calcmode="lin" valueType="num">
                      <p:cBhvr>
                        <p:cTn dur="500" fill="hold"/>
                        <p:tgtEl>
                          <p:spTgt spid="70"/>
                        </p:tgtEl>
                        <p:attrNameLst>
                          <p:attrName>ppt_x</p:attrName>
                        </p:attrNameLst>
                      </p:cBhvr>
                      <p:tavLst>
                        <p:tav tm="0">
                          <p:val>
                            <p:strVal val="#ppt_x"/>
                          </p:val>
                        </p:tav>
                        <p:tav tm="100000">
                          <p:val>
                            <p:strVal val="#ppt_x"/>
                          </p:val>
                        </p:tav>
                      </p:tavLst>
                    </p:anim>
                    <p:anim calcmode="lin" valueType="num">
                      <p:cBhvr>
                        <p:cTn dur="500" fill="hold"/>
                        <p:tgtEl>
                          <p:spTgt spid="70"/>
                        </p:tgtEl>
                        <p:attrNameLst>
                          <p:attrName>ppt_y</p:attrName>
                        </p:attrNameLst>
                      </p:cBhvr>
                      <p:tavLst>
                        <p:tav tm="0">
                          <p:val>
                            <p:strVal val="#ppt_y+.1"/>
                          </p:val>
                        </p:tav>
                        <p:tav tm="100000">
                          <p:val>
                            <p:strVal val="#ppt_y"/>
                          </p:val>
                        </p:tav>
                      </p:tavLst>
                    </p:anim>
                  </p:childTnLst>
                </p:cTn>
              </p:par>
            </p:tnLst>
          </p:tmpl>
        </p:tmplLst>
      </p:bldP>
      <p:bldP spid="71" grpId="0" build="p">
        <p:tmplLst>
          <p:tmpl lvl="1">
            <p:tnLst>
              <p:par>
                <p:cTn presetID="10" presetClass="entr" presetSubtype="0" fill="hold" nodeType="withEffect">
                  <p:stCondLst>
                    <p:cond delay="80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108" grpId="0" animBg="1"/>
      <p:bldP spid="109" grpId="0"/>
      <p:bldP spid="114" grpId="0" build="p">
        <p:tmplLst>
          <p:tmpl lvl="1">
            <p:tnLst>
              <p:par>
                <p:cTn presetID="42" presetClass="entr" presetSubtype="0"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Effect transition="in" filter="fade">
                      <p:cBhvr>
                        <p:cTn dur="400"/>
                        <p:tgtEl>
                          <p:spTgt spid="114"/>
                        </p:tgtEl>
                      </p:cBhvr>
                    </p:animEffect>
                    <p:anim calcmode="lin" valueType="num">
                      <p:cBhvr>
                        <p:cTn dur="400" fill="hold"/>
                        <p:tgtEl>
                          <p:spTgt spid="114"/>
                        </p:tgtEl>
                        <p:attrNameLst>
                          <p:attrName>ppt_x</p:attrName>
                        </p:attrNameLst>
                      </p:cBhvr>
                      <p:tavLst>
                        <p:tav tm="0">
                          <p:val>
                            <p:strVal val="#ppt_x"/>
                          </p:val>
                        </p:tav>
                        <p:tav tm="100000">
                          <p:val>
                            <p:strVal val="#ppt_x"/>
                          </p:val>
                        </p:tav>
                      </p:tavLst>
                    </p:anim>
                    <p:anim calcmode="lin" valueType="num">
                      <p:cBhvr>
                        <p:cTn dur="400" fill="hold"/>
                        <p:tgtEl>
                          <p:spTgt spid="114"/>
                        </p:tgtEl>
                        <p:attrNameLst>
                          <p:attrName>ppt_y</p:attrName>
                        </p:attrNameLst>
                      </p:cBhvr>
                      <p:tavLst>
                        <p:tav tm="0">
                          <p:val>
                            <p:strVal val="#ppt_y+.1"/>
                          </p:val>
                        </p:tav>
                        <p:tav tm="100000">
                          <p:val>
                            <p:strVal val="#ppt_y"/>
                          </p:val>
                        </p:tav>
                      </p:tavLst>
                    </p:anim>
                  </p:childTnLst>
                </p:cTn>
              </p:par>
            </p:tnLst>
          </p:tmpl>
        </p:tmplLst>
      </p:bldP>
      <p:bldP spid="115" grpId="0" build="p">
        <p:tmplLst>
          <p:tmpl lvl="1">
            <p:tnLst>
              <p:par>
                <p:cTn presetID="42" presetClass="entr" presetSubtype="0" fill="hold" nodeType="withEffect">
                  <p:stCondLst>
                    <p:cond delay="200"/>
                  </p:stCondLst>
                  <p:childTnLst>
                    <p:set>
                      <p:cBhvr>
                        <p:cTn dur="1" fill="hold">
                          <p:stCondLst>
                            <p:cond delay="0"/>
                          </p:stCondLst>
                        </p:cTn>
                        <p:tgtEl>
                          <p:spTgt spid="115"/>
                        </p:tgtEl>
                        <p:attrNameLst>
                          <p:attrName>style.visibility</p:attrName>
                        </p:attrNameLst>
                      </p:cBhvr>
                      <p:to>
                        <p:strVal val="visible"/>
                      </p:to>
                    </p:set>
                    <p:animEffect transition="in" filter="fade">
                      <p:cBhvr>
                        <p:cTn dur="500"/>
                        <p:tgtEl>
                          <p:spTgt spid="115"/>
                        </p:tgtEl>
                      </p:cBhvr>
                    </p:animEffect>
                    <p:anim calcmode="lin" valueType="num">
                      <p:cBhvr>
                        <p:cTn dur="500" fill="hold"/>
                        <p:tgtEl>
                          <p:spTgt spid="115"/>
                        </p:tgtEl>
                        <p:attrNameLst>
                          <p:attrName>ppt_x</p:attrName>
                        </p:attrNameLst>
                      </p:cBhvr>
                      <p:tavLst>
                        <p:tav tm="0">
                          <p:val>
                            <p:strVal val="#ppt_x"/>
                          </p:val>
                        </p:tav>
                        <p:tav tm="100000">
                          <p:val>
                            <p:strVal val="#ppt_x"/>
                          </p:val>
                        </p:tav>
                      </p:tavLst>
                    </p:anim>
                    <p:anim calcmode="lin" valueType="num">
                      <p:cBhvr>
                        <p:cTn dur="500" fill="hold"/>
                        <p:tgtEl>
                          <p:spTgt spid="115"/>
                        </p:tgtEl>
                        <p:attrNameLst>
                          <p:attrName>ppt_y</p:attrName>
                        </p:attrNameLst>
                      </p:cBhvr>
                      <p:tavLst>
                        <p:tav tm="0">
                          <p:val>
                            <p:strVal val="#ppt_y+.1"/>
                          </p:val>
                        </p:tav>
                        <p:tav tm="100000">
                          <p:val>
                            <p:strVal val="#ppt_y"/>
                          </p:val>
                        </p:tav>
                      </p:tavLst>
                    </p:anim>
                  </p:childTnLst>
                </p:cTn>
              </p:par>
            </p:tnLst>
          </p:tmpl>
        </p:tmplLst>
      </p:bldP>
      <p:bldP spid="116" grpId="0" build="p">
        <p:tmplLst>
          <p:tmpl lvl="1">
            <p:tnLst>
              <p:par>
                <p:cTn presetID="10" presetClass="entr" presetSubtype="0" fill="hold" nodeType="withEffect">
                  <p:stCondLst>
                    <p:cond delay="800"/>
                  </p:stCondLst>
                  <p:childTnLst>
                    <p:set>
                      <p:cBhvr>
                        <p:cTn dur="1" fill="hold">
                          <p:stCondLst>
                            <p:cond delay="0"/>
                          </p:stCondLst>
                        </p:cTn>
                        <p:tgtEl>
                          <p:spTgt spid="116"/>
                        </p:tgtEl>
                        <p:attrNameLst>
                          <p:attrName>style.visibility</p:attrName>
                        </p:attrNameLst>
                      </p:cBhvr>
                      <p:to>
                        <p:strVal val="visible"/>
                      </p:to>
                    </p:set>
                    <p:animEffect transition="in" filter="fade">
                      <p:cBhvr>
                        <p:cTn dur="500"/>
                        <p:tgtEl>
                          <p:spTgt spid="116"/>
                        </p:tgtEl>
                      </p:cBhvr>
                    </p:animEffect>
                  </p:childTnLst>
                </p:cTn>
              </p:par>
            </p:tnLst>
          </p:tmpl>
        </p:tmplLst>
      </p:bldP>
      <p:bldP spid="117" grpId="0" build="p">
        <p:tmplLst>
          <p:tmpl lvl="1">
            <p:tnLst>
              <p:par>
                <p:cTn presetID="53" presetClass="entr" presetSubtype="16" fill="hold" nodeType="afterEffect">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p:cTn dur="300" fill="hold"/>
                        <p:tgtEl>
                          <p:spTgt spid="117"/>
                        </p:tgtEl>
                        <p:attrNameLst>
                          <p:attrName>ppt_w</p:attrName>
                        </p:attrNameLst>
                      </p:cBhvr>
                      <p:tavLst>
                        <p:tav tm="0">
                          <p:val>
                            <p:fltVal val="0"/>
                          </p:val>
                        </p:tav>
                        <p:tav tm="100000">
                          <p:val>
                            <p:strVal val="#ppt_w"/>
                          </p:val>
                        </p:tav>
                      </p:tavLst>
                    </p:anim>
                    <p:anim calcmode="lin" valueType="num">
                      <p:cBhvr>
                        <p:cTn dur="300" fill="hold"/>
                        <p:tgtEl>
                          <p:spTgt spid="117"/>
                        </p:tgtEl>
                        <p:attrNameLst>
                          <p:attrName>ppt_h</p:attrName>
                        </p:attrNameLst>
                      </p:cBhvr>
                      <p:tavLst>
                        <p:tav tm="0">
                          <p:val>
                            <p:fltVal val="0"/>
                          </p:val>
                        </p:tav>
                        <p:tav tm="100000">
                          <p:val>
                            <p:strVal val="#ppt_h"/>
                          </p:val>
                        </p:tav>
                      </p:tavLst>
                    </p:anim>
                    <p:animEffect transition="in" filter="fade">
                      <p:cBhvr>
                        <p:cTn dur="300"/>
                        <p:tgtEl>
                          <p:spTgt spid="117"/>
                        </p:tgtEl>
                      </p:cBhvr>
                    </p:animEffect>
                  </p:childTnLst>
                </p:cTn>
              </p:par>
            </p:tnLst>
          </p:tmpl>
        </p:tmplLst>
      </p:bldP>
      <p:bldP spid="141" grpId="0" animBg="1"/>
      <p:bldP spid="142" grpId="0"/>
      <p:bldP spid="145" grpId="0" build="p">
        <p:tmplLst>
          <p:tmpl lvl="1">
            <p:tnLst>
              <p:par>
                <p:cTn presetID="42" presetClass="entr" presetSubtype="0" fill="hold" nodeType="withEffect">
                  <p:stCondLst>
                    <p:cond delay="200"/>
                  </p:stCondLst>
                  <p:childTnLst>
                    <p:set>
                      <p:cBhvr>
                        <p:cTn dur="1" fill="hold">
                          <p:stCondLst>
                            <p:cond delay="0"/>
                          </p:stCondLst>
                        </p:cTn>
                        <p:tgtEl>
                          <p:spTgt spid="145"/>
                        </p:tgtEl>
                        <p:attrNameLst>
                          <p:attrName>style.visibility</p:attrName>
                        </p:attrNameLst>
                      </p:cBhvr>
                      <p:to>
                        <p:strVal val="visible"/>
                      </p:to>
                    </p:set>
                    <p:animEffect transition="in" filter="fade">
                      <p:cBhvr>
                        <p:cTn dur="400"/>
                        <p:tgtEl>
                          <p:spTgt spid="145"/>
                        </p:tgtEl>
                      </p:cBhvr>
                    </p:animEffect>
                    <p:anim calcmode="lin" valueType="num">
                      <p:cBhvr>
                        <p:cTn dur="400" fill="hold"/>
                        <p:tgtEl>
                          <p:spTgt spid="145"/>
                        </p:tgtEl>
                        <p:attrNameLst>
                          <p:attrName>ppt_x</p:attrName>
                        </p:attrNameLst>
                      </p:cBhvr>
                      <p:tavLst>
                        <p:tav tm="0">
                          <p:val>
                            <p:strVal val="#ppt_x"/>
                          </p:val>
                        </p:tav>
                        <p:tav tm="100000">
                          <p:val>
                            <p:strVal val="#ppt_x"/>
                          </p:val>
                        </p:tav>
                      </p:tavLst>
                    </p:anim>
                    <p:anim calcmode="lin" valueType="num">
                      <p:cBhvr>
                        <p:cTn dur="400" fill="hold"/>
                        <p:tgtEl>
                          <p:spTgt spid="145"/>
                        </p:tgtEl>
                        <p:attrNameLst>
                          <p:attrName>ppt_y</p:attrName>
                        </p:attrNameLst>
                      </p:cBhvr>
                      <p:tavLst>
                        <p:tav tm="0">
                          <p:val>
                            <p:strVal val="#ppt_y+.1"/>
                          </p:val>
                        </p:tav>
                        <p:tav tm="100000">
                          <p:val>
                            <p:strVal val="#ppt_y"/>
                          </p:val>
                        </p:tav>
                      </p:tavLst>
                    </p:anim>
                  </p:childTnLst>
                </p:cTn>
              </p:par>
            </p:tnLst>
          </p:tmpl>
        </p:tmplLst>
      </p:bldP>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500"/>
                        <p:tgtEl>
                          <p:spTgt spid="146"/>
                        </p:tgtEl>
                      </p:cBhvr>
                    </p:animEffect>
                    <p:anim calcmode="lin" valueType="num">
                      <p:cBhvr>
                        <p:cTn dur="500" fill="hold"/>
                        <p:tgtEl>
                          <p:spTgt spid="146"/>
                        </p:tgtEl>
                        <p:attrNameLst>
                          <p:attrName>ppt_x</p:attrName>
                        </p:attrNameLst>
                      </p:cBhvr>
                      <p:tavLst>
                        <p:tav tm="0">
                          <p:val>
                            <p:strVal val="#ppt_x"/>
                          </p:val>
                        </p:tav>
                        <p:tav tm="100000">
                          <p:val>
                            <p:strVal val="#ppt_x"/>
                          </p:val>
                        </p:tav>
                      </p:tavLst>
                    </p:anim>
                    <p:anim calcmode="lin" valueType="num">
                      <p:cBhvr>
                        <p:cTn dur="500" fill="hold"/>
                        <p:tgtEl>
                          <p:spTgt spid="146"/>
                        </p:tgtEl>
                        <p:attrNameLst>
                          <p:attrName>ppt_y</p:attrName>
                        </p:attrNameLst>
                      </p:cBhvr>
                      <p:tavLst>
                        <p:tav tm="0">
                          <p:val>
                            <p:strVal val="#ppt_y+.1"/>
                          </p:val>
                        </p:tav>
                        <p:tav tm="100000">
                          <p:val>
                            <p:strVal val="#ppt_y"/>
                          </p:val>
                        </p:tav>
                      </p:tavLst>
                    </p:anim>
                  </p:childTnLst>
                </p:cTn>
              </p:par>
            </p:tnLst>
          </p:tmpl>
        </p:tmplLst>
      </p:bldP>
      <p:bldP spid="147" grpId="0" build="p">
        <p:tmplLst>
          <p:tmpl lvl="1">
            <p:tnLst>
              <p:par>
                <p:cTn presetID="10" presetClass="entr" presetSubtype="0" fill="hold" nodeType="withEffect">
                  <p:stCondLst>
                    <p:cond delay="800"/>
                  </p:stCondLst>
                  <p:childTnLst>
                    <p:set>
                      <p:cBhvr>
                        <p:cTn dur="1" fill="hold">
                          <p:stCondLst>
                            <p:cond delay="0"/>
                          </p:stCondLst>
                        </p:cTn>
                        <p:tgtEl>
                          <p:spTgt spid="147"/>
                        </p:tgtEl>
                        <p:attrNameLst>
                          <p:attrName>style.visibility</p:attrName>
                        </p:attrNameLst>
                      </p:cBhvr>
                      <p:to>
                        <p:strVal val="visible"/>
                      </p:to>
                    </p:set>
                    <p:animEffect transition="in" filter="fade">
                      <p:cBhvr>
                        <p:cTn dur="500"/>
                        <p:tgtEl>
                          <p:spTgt spid="147"/>
                        </p:tgtEl>
                      </p:cBhvr>
                    </p:animEffect>
                  </p:childTnLst>
                </p:cTn>
              </p:par>
            </p:tnLst>
          </p:tmpl>
        </p:tmplLst>
      </p:bldP>
      <p:bldP spid="148" grpId="0" build="p">
        <p:tmplLst>
          <p:tmpl lvl="1">
            <p:tnLst>
              <p:par>
                <p:cTn presetID="53" presetClass="entr" presetSubtype="16"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p:cTn dur="300" fill="hold"/>
                        <p:tgtEl>
                          <p:spTgt spid="148"/>
                        </p:tgtEl>
                        <p:attrNameLst>
                          <p:attrName>ppt_w</p:attrName>
                        </p:attrNameLst>
                      </p:cBhvr>
                      <p:tavLst>
                        <p:tav tm="0">
                          <p:val>
                            <p:fltVal val="0"/>
                          </p:val>
                        </p:tav>
                        <p:tav tm="100000">
                          <p:val>
                            <p:strVal val="#ppt_w"/>
                          </p:val>
                        </p:tav>
                      </p:tavLst>
                    </p:anim>
                    <p:anim calcmode="lin" valueType="num">
                      <p:cBhvr>
                        <p:cTn dur="300" fill="hold"/>
                        <p:tgtEl>
                          <p:spTgt spid="148"/>
                        </p:tgtEl>
                        <p:attrNameLst>
                          <p:attrName>ppt_h</p:attrName>
                        </p:attrNameLst>
                      </p:cBhvr>
                      <p:tavLst>
                        <p:tav tm="0">
                          <p:val>
                            <p:fltVal val="0"/>
                          </p:val>
                        </p:tav>
                        <p:tav tm="100000">
                          <p:val>
                            <p:strVal val="#ppt_h"/>
                          </p:val>
                        </p:tav>
                      </p:tavLst>
                    </p:anim>
                    <p:animEffect transition="in" filter="fade">
                      <p:cBhvr>
                        <p:cTn dur="300"/>
                        <p:tgtEl>
                          <p:spTgt spid="148"/>
                        </p:tgtEl>
                      </p:cBhvr>
                    </p:animEffect>
                  </p:childTnLst>
                </p:cTn>
              </p:par>
            </p:tnLst>
          </p:tmpl>
        </p:tmplLst>
      </p:bldP>
      <p:bldP spid="160" grpId="0" animBg="1"/>
      <p:bldP spid="161" grpId="0"/>
      <p:bldP spid="162" grpId="0" build="p">
        <p:tmplLst>
          <p:tmpl lvl="1">
            <p:tnLst>
              <p:par>
                <p:cTn presetID="42" presetClass="entr" presetSubtype="0" fill="hold" nodeType="withEffect">
                  <p:stCondLst>
                    <p:cond delay="200"/>
                  </p:stCondLst>
                  <p:childTnLst>
                    <p:set>
                      <p:cBhvr>
                        <p:cTn dur="1" fill="hold">
                          <p:stCondLst>
                            <p:cond delay="0"/>
                          </p:stCondLst>
                        </p:cTn>
                        <p:tgtEl>
                          <p:spTgt spid="162"/>
                        </p:tgtEl>
                        <p:attrNameLst>
                          <p:attrName>style.visibility</p:attrName>
                        </p:attrNameLst>
                      </p:cBhvr>
                      <p:to>
                        <p:strVal val="visible"/>
                      </p:to>
                    </p:set>
                    <p:animEffect transition="in" filter="fade">
                      <p:cBhvr>
                        <p:cTn dur="400"/>
                        <p:tgtEl>
                          <p:spTgt spid="162"/>
                        </p:tgtEl>
                      </p:cBhvr>
                    </p:animEffect>
                    <p:anim calcmode="lin" valueType="num">
                      <p:cBhvr>
                        <p:cTn dur="400" fill="hold"/>
                        <p:tgtEl>
                          <p:spTgt spid="162"/>
                        </p:tgtEl>
                        <p:attrNameLst>
                          <p:attrName>ppt_x</p:attrName>
                        </p:attrNameLst>
                      </p:cBhvr>
                      <p:tavLst>
                        <p:tav tm="0">
                          <p:val>
                            <p:strVal val="#ppt_x"/>
                          </p:val>
                        </p:tav>
                        <p:tav tm="100000">
                          <p:val>
                            <p:strVal val="#ppt_x"/>
                          </p:val>
                        </p:tav>
                      </p:tavLst>
                    </p:anim>
                    <p:anim calcmode="lin" valueType="num">
                      <p:cBhvr>
                        <p:cTn dur="400" fill="hold"/>
                        <p:tgtEl>
                          <p:spTgt spid="162"/>
                        </p:tgtEl>
                        <p:attrNameLst>
                          <p:attrName>ppt_y</p:attrName>
                        </p:attrNameLst>
                      </p:cBhvr>
                      <p:tavLst>
                        <p:tav tm="0">
                          <p:val>
                            <p:strVal val="#ppt_y+.1"/>
                          </p:val>
                        </p:tav>
                        <p:tav tm="100000">
                          <p:val>
                            <p:strVal val="#ppt_y"/>
                          </p:val>
                        </p:tav>
                      </p:tavLst>
                    </p:anim>
                  </p:childTnLst>
                </p:cTn>
              </p:par>
            </p:tnLst>
          </p:tmpl>
        </p:tmplLst>
      </p:bldP>
      <p:bldP spid="163" grpId="0" build="p">
        <p:tmplLst>
          <p:tmpl lvl="1">
            <p:tnLst>
              <p:par>
                <p:cTn presetID="42" presetClass="entr" presetSubtype="0" fill="hold" nodeType="withEffect">
                  <p:stCondLst>
                    <p:cond delay="200"/>
                  </p:stCondLst>
                  <p:childTnLst>
                    <p:set>
                      <p:cBhvr>
                        <p:cTn dur="1" fill="hold">
                          <p:stCondLst>
                            <p:cond delay="0"/>
                          </p:stCondLst>
                        </p:cTn>
                        <p:tgtEl>
                          <p:spTgt spid="163"/>
                        </p:tgtEl>
                        <p:attrNameLst>
                          <p:attrName>style.visibility</p:attrName>
                        </p:attrNameLst>
                      </p:cBhvr>
                      <p:to>
                        <p:strVal val="visible"/>
                      </p:to>
                    </p:set>
                    <p:animEffect transition="in" filter="fade">
                      <p:cBhvr>
                        <p:cTn dur="500"/>
                        <p:tgtEl>
                          <p:spTgt spid="163"/>
                        </p:tgtEl>
                      </p:cBhvr>
                    </p:animEffect>
                    <p:anim calcmode="lin" valueType="num">
                      <p:cBhvr>
                        <p:cTn dur="500" fill="hold"/>
                        <p:tgtEl>
                          <p:spTgt spid="163"/>
                        </p:tgtEl>
                        <p:attrNameLst>
                          <p:attrName>ppt_x</p:attrName>
                        </p:attrNameLst>
                      </p:cBhvr>
                      <p:tavLst>
                        <p:tav tm="0">
                          <p:val>
                            <p:strVal val="#ppt_x"/>
                          </p:val>
                        </p:tav>
                        <p:tav tm="100000">
                          <p:val>
                            <p:strVal val="#ppt_x"/>
                          </p:val>
                        </p:tav>
                      </p:tavLst>
                    </p:anim>
                    <p:anim calcmode="lin" valueType="num">
                      <p:cBhvr>
                        <p:cTn dur="500" fill="hold"/>
                        <p:tgtEl>
                          <p:spTgt spid="163"/>
                        </p:tgtEl>
                        <p:attrNameLst>
                          <p:attrName>ppt_y</p:attrName>
                        </p:attrNameLst>
                      </p:cBhvr>
                      <p:tavLst>
                        <p:tav tm="0">
                          <p:val>
                            <p:strVal val="#ppt_y+.1"/>
                          </p:val>
                        </p:tav>
                        <p:tav tm="100000">
                          <p:val>
                            <p:strVal val="#ppt_y"/>
                          </p:val>
                        </p:tav>
                      </p:tavLst>
                    </p:anim>
                  </p:childTnLst>
                </p:cTn>
              </p:par>
            </p:tnLst>
          </p:tmpl>
        </p:tmplLst>
      </p:bldP>
      <p:bldP spid="164" grpId="0" build="p">
        <p:tmplLst>
          <p:tmpl lvl="1">
            <p:tnLst>
              <p:par>
                <p:cTn presetID="10" presetClass="entr" presetSubtype="0" fill="hold" nodeType="withEffect">
                  <p:stCondLst>
                    <p:cond delay="800"/>
                  </p:stCondLst>
                  <p:childTnLst>
                    <p:set>
                      <p:cBhvr>
                        <p:cTn dur="1" fill="hold">
                          <p:stCondLst>
                            <p:cond delay="0"/>
                          </p:stCondLst>
                        </p:cTn>
                        <p:tgtEl>
                          <p:spTgt spid="164"/>
                        </p:tgtEl>
                        <p:attrNameLst>
                          <p:attrName>style.visibility</p:attrName>
                        </p:attrNameLst>
                      </p:cBhvr>
                      <p:to>
                        <p:strVal val="visible"/>
                      </p:to>
                    </p:set>
                    <p:animEffect transition="in" filter="fade">
                      <p:cBhvr>
                        <p:cTn dur="500"/>
                        <p:tgtEl>
                          <p:spTgt spid="164"/>
                        </p:tgtEl>
                      </p:cBhvr>
                    </p:animEffect>
                  </p:childTnLst>
                </p:cTn>
              </p:par>
            </p:tnLst>
          </p:tmpl>
        </p:tmplLst>
      </p:bldP>
      <p:bldP spid="165" grpId="0" build="p">
        <p:tmplLst>
          <p:tmpl lvl="1">
            <p:tnLst>
              <p:par>
                <p:cTn presetID="53" presetClass="entr" presetSubtype="16" fill="hold" nodeType="afterEffect">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p:cTn dur="300" fill="hold"/>
                        <p:tgtEl>
                          <p:spTgt spid="165"/>
                        </p:tgtEl>
                        <p:attrNameLst>
                          <p:attrName>ppt_w</p:attrName>
                        </p:attrNameLst>
                      </p:cBhvr>
                      <p:tavLst>
                        <p:tav tm="0">
                          <p:val>
                            <p:fltVal val="0"/>
                          </p:val>
                        </p:tav>
                        <p:tav tm="100000">
                          <p:val>
                            <p:strVal val="#ppt_w"/>
                          </p:val>
                        </p:tav>
                      </p:tavLst>
                    </p:anim>
                    <p:anim calcmode="lin" valueType="num">
                      <p:cBhvr>
                        <p:cTn dur="300" fill="hold"/>
                        <p:tgtEl>
                          <p:spTgt spid="165"/>
                        </p:tgtEl>
                        <p:attrNameLst>
                          <p:attrName>ppt_h</p:attrName>
                        </p:attrNameLst>
                      </p:cBhvr>
                      <p:tavLst>
                        <p:tav tm="0">
                          <p:val>
                            <p:fltVal val="0"/>
                          </p:val>
                        </p:tav>
                        <p:tav tm="100000">
                          <p:val>
                            <p:strVal val="#ppt_h"/>
                          </p:val>
                        </p:tav>
                      </p:tavLst>
                    </p:anim>
                    <p:animEffect transition="in" filter="fade">
                      <p:cBhvr>
                        <p:cTn dur="300"/>
                        <p:tgtEl>
                          <p:spTgt spid="165"/>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slid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5" name="Group 34"/>
          <p:cNvGrpSpPr/>
          <p:nvPr userDrawn="1"/>
        </p:nvGrpSpPr>
        <p:grpSpPr>
          <a:xfrm>
            <a:off x="101309" y="385540"/>
            <a:ext cx="383999" cy="342171"/>
            <a:chOff x="5270500" y="1460500"/>
            <a:chExt cx="1701800" cy="2705100"/>
          </a:xfrm>
        </p:grpSpPr>
        <p:sp>
          <p:nvSpPr>
            <p:cNvPr id="36" name="Rounded Rectangle 35"/>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7" name="Rounded Rectangle 3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8" name="Rounded Rectangle 37"/>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cxnSp>
        <p:nvCxnSpPr>
          <p:cNvPr id="85" name="Straight Connector 84"/>
          <p:cNvCxnSpPr/>
          <p:nvPr userDrawn="1"/>
        </p:nvCxnSpPr>
        <p:spPr>
          <a:xfrm flipH="1">
            <a:off x="603251" y="3810001"/>
            <a:ext cx="5329760" cy="0"/>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a:off x="6096000" y="1622327"/>
            <a:ext cx="0" cy="4656556"/>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6239948" y="3810001"/>
            <a:ext cx="5329760" cy="0"/>
          </a:xfrm>
          <a:prstGeom prst="line">
            <a:avLst/>
          </a:prstGeom>
          <a:ln w="3175" cmpd="sng">
            <a:solidFill>
              <a:schemeClr val="accent1">
                <a:lumMod val="7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0" name="Arc 89"/>
          <p:cNvSpPr>
            <a:spLocks noChangeAspect="1"/>
          </p:cNvSpPr>
          <p:nvPr userDrawn="1"/>
        </p:nvSpPr>
        <p:spPr>
          <a:xfrm>
            <a:off x="999955" y="1622326"/>
            <a:ext cx="2112000" cy="1900797"/>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94" name="Text Placeholder 7"/>
          <p:cNvSpPr>
            <a:spLocks noGrp="1"/>
          </p:cNvSpPr>
          <p:nvPr>
            <p:ph type="body" sz="quarter" idx="18" hasCustomPrompt="1"/>
          </p:nvPr>
        </p:nvSpPr>
        <p:spPr>
          <a:xfrm>
            <a:off x="3383887" y="1901182"/>
            <a:ext cx="2549123"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95" name="Text Placeholder 7"/>
          <p:cNvSpPr>
            <a:spLocks noGrp="1"/>
          </p:cNvSpPr>
          <p:nvPr>
            <p:ph type="body" sz="quarter" idx="19" hasCustomPrompt="1"/>
          </p:nvPr>
        </p:nvSpPr>
        <p:spPr>
          <a:xfrm>
            <a:off x="3383887" y="2342746"/>
            <a:ext cx="2549123"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6" name="Text Placeholder 2"/>
          <p:cNvSpPr>
            <a:spLocks noGrp="1"/>
          </p:cNvSpPr>
          <p:nvPr>
            <p:ph type="body" sz="quarter" idx="16" hasCustomPrompt="1"/>
          </p:nvPr>
        </p:nvSpPr>
        <p:spPr>
          <a:xfrm>
            <a:off x="3377544" y="2643087"/>
            <a:ext cx="2549123" cy="77997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06" name="Oval 105"/>
          <p:cNvSpPr>
            <a:spLocks noChangeAspect="1"/>
          </p:cNvSpPr>
          <p:nvPr userDrawn="1"/>
        </p:nvSpPr>
        <p:spPr>
          <a:xfrm>
            <a:off x="603253" y="2203998"/>
            <a:ext cx="816001" cy="734399"/>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110" name="Text Placeholder 7"/>
          <p:cNvSpPr>
            <a:spLocks noGrp="1"/>
          </p:cNvSpPr>
          <p:nvPr>
            <p:ph type="body" sz="quarter" idx="65" hasCustomPrompt="1"/>
          </p:nvPr>
        </p:nvSpPr>
        <p:spPr>
          <a:xfrm>
            <a:off x="681751" y="2203998"/>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14" name="Picture Placeholder 2"/>
          <p:cNvSpPr>
            <a:spLocks noGrp="1" noChangeAspect="1"/>
          </p:cNvSpPr>
          <p:nvPr>
            <p:ph type="pic" sz="quarter" idx="17"/>
          </p:nvPr>
        </p:nvSpPr>
        <p:spPr>
          <a:xfrm>
            <a:off x="1257796" y="1764020"/>
            <a:ext cx="1692180" cy="1598076"/>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118" name="Arc 117"/>
          <p:cNvSpPr>
            <a:spLocks noChangeAspect="1"/>
          </p:cNvSpPr>
          <p:nvPr userDrawn="1"/>
        </p:nvSpPr>
        <p:spPr>
          <a:xfrm>
            <a:off x="6642996" y="1622326"/>
            <a:ext cx="2112000" cy="1900797"/>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121" name="Text Placeholder 7"/>
          <p:cNvSpPr>
            <a:spLocks noGrp="1"/>
          </p:cNvSpPr>
          <p:nvPr>
            <p:ph type="body" sz="quarter" idx="68" hasCustomPrompt="1"/>
          </p:nvPr>
        </p:nvSpPr>
        <p:spPr>
          <a:xfrm>
            <a:off x="9026928" y="1901182"/>
            <a:ext cx="2549123"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22" name="Text Placeholder 7"/>
          <p:cNvSpPr>
            <a:spLocks noGrp="1"/>
          </p:cNvSpPr>
          <p:nvPr>
            <p:ph type="body" sz="quarter" idx="69" hasCustomPrompt="1"/>
          </p:nvPr>
        </p:nvSpPr>
        <p:spPr>
          <a:xfrm>
            <a:off x="9026928" y="2342746"/>
            <a:ext cx="2549123"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23" name="Text Placeholder 2"/>
          <p:cNvSpPr>
            <a:spLocks noGrp="1"/>
          </p:cNvSpPr>
          <p:nvPr>
            <p:ph type="body" sz="quarter" idx="70" hasCustomPrompt="1"/>
          </p:nvPr>
        </p:nvSpPr>
        <p:spPr>
          <a:xfrm>
            <a:off x="9020586" y="2643087"/>
            <a:ext cx="2549123" cy="77997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30" name="Oval 129"/>
          <p:cNvSpPr>
            <a:spLocks noChangeAspect="1"/>
          </p:cNvSpPr>
          <p:nvPr userDrawn="1"/>
        </p:nvSpPr>
        <p:spPr>
          <a:xfrm>
            <a:off x="6246296" y="2203998"/>
            <a:ext cx="816001" cy="734399"/>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133" name="Text Placeholder 7"/>
          <p:cNvSpPr>
            <a:spLocks noGrp="1"/>
          </p:cNvSpPr>
          <p:nvPr>
            <p:ph type="body" sz="quarter" idx="67" hasCustomPrompt="1"/>
          </p:nvPr>
        </p:nvSpPr>
        <p:spPr>
          <a:xfrm>
            <a:off x="6324793" y="2203998"/>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36" name="Picture Placeholder 2"/>
          <p:cNvSpPr>
            <a:spLocks noGrp="1" noChangeAspect="1"/>
          </p:cNvSpPr>
          <p:nvPr>
            <p:ph type="pic" sz="quarter" idx="66"/>
          </p:nvPr>
        </p:nvSpPr>
        <p:spPr>
          <a:xfrm>
            <a:off x="6900834" y="1764020"/>
            <a:ext cx="1692180" cy="1598076"/>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139" name="Arc 138"/>
          <p:cNvSpPr>
            <a:spLocks noChangeAspect="1"/>
          </p:cNvSpPr>
          <p:nvPr userDrawn="1"/>
        </p:nvSpPr>
        <p:spPr>
          <a:xfrm>
            <a:off x="999955" y="4121685"/>
            <a:ext cx="2112000" cy="1900797"/>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141" name="Text Placeholder 7"/>
          <p:cNvSpPr>
            <a:spLocks noGrp="1"/>
          </p:cNvSpPr>
          <p:nvPr>
            <p:ph type="body" sz="quarter" idx="73" hasCustomPrompt="1"/>
          </p:nvPr>
        </p:nvSpPr>
        <p:spPr>
          <a:xfrm>
            <a:off x="3383887" y="4400542"/>
            <a:ext cx="2549123"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42" name="Text Placeholder 7"/>
          <p:cNvSpPr>
            <a:spLocks noGrp="1"/>
          </p:cNvSpPr>
          <p:nvPr>
            <p:ph type="body" sz="quarter" idx="74" hasCustomPrompt="1"/>
          </p:nvPr>
        </p:nvSpPr>
        <p:spPr>
          <a:xfrm>
            <a:off x="3383887" y="4842106"/>
            <a:ext cx="2549123"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3" name="Text Placeholder 2"/>
          <p:cNvSpPr>
            <a:spLocks noGrp="1"/>
          </p:cNvSpPr>
          <p:nvPr>
            <p:ph type="body" sz="quarter" idx="75" hasCustomPrompt="1"/>
          </p:nvPr>
        </p:nvSpPr>
        <p:spPr>
          <a:xfrm>
            <a:off x="3377544" y="5142447"/>
            <a:ext cx="2549123" cy="77997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7" name="Oval 146"/>
          <p:cNvSpPr>
            <a:spLocks noChangeAspect="1"/>
          </p:cNvSpPr>
          <p:nvPr userDrawn="1"/>
        </p:nvSpPr>
        <p:spPr>
          <a:xfrm>
            <a:off x="603253" y="4703358"/>
            <a:ext cx="816001" cy="734399"/>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149" name="Text Placeholder 7"/>
          <p:cNvSpPr>
            <a:spLocks noGrp="1"/>
          </p:cNvSpPr>
          <p:nvPr>
            <p:ph type="body" sz="quarter" idx="72" hasCustomPrompt="1"/>
          </p:nvPr>
        </p:nvSpPr>
        <p:spPr>
          <a:xfrm>
            <a:off x="681751" y="4703357"/>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51" name="Picture Placeholder 2"/>
          <p:cNvSpPr>
            <a:spLocks noGrp="1" noChangeAspect="1"/>
          </p:cNvSpPr>
          <p:nvPr>
            <p:ph type="pic" sz="quarter" idx="71"/>
          </p:nvPr>
        </p:nvSpPr>
        <p:spPr>
          <a:xfrm>
            <a:off x="1257796" y="4263380"/>
            <a:ext cx="1692180" cy="1598076"/>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153" name="Arc 152"/>
          <p:cNvSpPr>
            <a:spLocks noChangeAspect="1"/>
          </p:cNvSpPr>
          <p:nvPr userDrawn="1"/>
        </p:nvSpPr>
        <p:spPr>
          <a:xfrm>
            <a:off x="6642996" y="4121685"/>
            <a:ext cx="2112000" cy="1900797"/>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154" name="Text Placeholder 7"/>
          <p:cNvSpPr>
            <a:spLocks noGrp="1"/>
          </p:cNvSpPr>
          <p:nvPr>
            <p:ph type="body" sz="quarter" idx="78" hasCustomPrompt="1"/>
          </p:nvPr>
        </p:nvSpPr>
        <p:spPr>
          <a:xfrm>
            <a:off x="9026928" y="4400542"/>
            <a:ext cx="2549123" cy="431780"/>
          </a:xfrm>
          <a:prstGeom prst="rect">
            <a:avLst/>
          </a:prstGeom>
        </p:spPr>
        <p:txBody>
          <a:bodyPr vert="horz" lIns="0" tIns="40504" rIns="0" bIns="40504" anchor="ctr"/>
          <a:lstStyle>
            <a:lvl1pPr marL="0" indent="0" algn="ctr">
              <a:lnSpc>
                <a:spcPct val="100000"/>
              </a:lnSpc>
              <a:spcBef>
                <a:spcPts val="0"/>
              </a:spcBef>
              <a:buNone/>
              <a:defRPr sz="1920" b="1" baseline="0">
                <a:solidFill>
                  <a:schemeClr val="bg1"/>
                </a:solidFill>
                <a:latin typeface="Lato Light"/>
                <a:cs typeface="Lato Light"/>
              </a:defRPr>
            </a:lvl1pPr>
          </a:lstStyle>
          <a:p>
            <a:pPr lvl="0"/>
            <a:r>
              <a:rPr lang="es-ES_tradnl" dirty="0" err="1"/>
              <a:t>Name</a:t>
            </a:r>
            <a:r>
              <a:rPr lang="es-ES_tradnl" dirty="0"/>
              <a:t> </a:t>
            </a:r>
            <a:r>
              <a:rPr lang="es-ES_tradnl" dirty="0" err="1"/>
              <a:t>here</a:t>
            </a:r>
            <a:endParaRPr lang="es-ES_tradnl" dirty="0"/>
          </a:p>
        </p:txBody>
      </p:sp>
      <p:sp>
        <p:nvSpPr>
          <p:cNvPr id="155" name="Text Placeholder 7"/>
          <p:cNvSpPr>
            <a:spLocks noGrp="1"/>
          </p:cNvSpPr>
          <p:nvPr>
            <p:ph type="body" sz="quarter" idx="79" hasCustomPrompt="1"/>
          </p:nvPr>
        </p:nvSpPr>
        <p:spPr>
          <a:xfrm>
            <a:off x="9026928" y="4842106"/>
            <a:ext cx="2549123"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56" name="Text Placeholder 2"/>
          <p:cNvSpPr>
            <a:spLocks noGrp="1"/>
          </p:cNvSpPr>
          <p:nvPr>
            <p:ph type="body" sz="quarter" idx="80" hasCustomPrompt="1"/>
          </p:nvPr>
        </p:nvSpPr>
        <p:spPr>
          <a:xfrm>
            <a:off x="9020586" y="5142447"/>
            <a:ext cx="2549123" cy="779972"/>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57" name="Oval 156"/>
          <p:cNvSpPr>
            <a:spLocks noChangeAspect="1"/>
          </p:cNvSpPr>
          <p:nvPr userDrawn="1"/>
        </p:nvSpPr>
        <p:spPr>
          <a:xfrm>
            <a:off x="6246296" y="4703358"/>
            <a:ext cx="816001" cy="734399"/>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158" name="Text Placeholder 7"/>
          <p:cNvSpPr>
            <a:spLocks noGrp="1"/>
          </p:cNvSpPr>
          <p:nvPr>
            <p:ph type="body" sz="quarter" idx="77" hasCustomPrompt="1"/>
          </p:nvPr>
        </p:nvSpPr>
        <p:spPr>
          <a:xfrm>
            <a:off x="6324793" y="4703357"/>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159" name="Picture Placeholder 2"/>
          <p:cNvSpPr>
            <a:spLocks noGrp="1" noChangeAspect="1"/>
          </p:cNvSpPr>
          <p:nvPr>
            <p:ph type="pic" sz="quarter" idx="76"/>
          </p:nvPr>
        </p:nvSpPr>
        <p:spPr>
          <a:xfrm>
            <a:off x="6900834" y="4263380"/>
            <a:ext cx="1692180" cy="1598076"/>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700070618"/>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up)">
                                      <p:cBhvr>
                                        <p:cTn id="21" dur="500"/>
                                        <p:tgtEl>
                                          <p:spTgt spid="85"/>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wipe(up)">
                                      <p:cBhvr>
                                        <p:cTn id="25" dur="500"/>
                                        <p:tgtEl>
                                          <p:spTgt spid="81"/>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up)">
                                      <p:cBhvr>
                                        <p:cTn id="29" dur="500"/>
                                        <p:tgtEl>
                                          <p:spTgt spid="83"/>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94">
                                            <p:txEl>
                                              <p:pRg st="0" end="0"/>
                                            </p:txEl>
                                          </p:spTgt>
                                        </p:tgtEl>
                                        <p:attrNameLst>
                                          <p:attrName>style.visibility</p:attrName>
                                        </p:attrNameLst>
                                      </p:cBhvr>
                                      <p:to>
                                        <p:strVal val="visible"/>
                                      </p:to>
                                    </p:set>
                                    <p:animEffect transition="in" filter="fade">
                                      <p:cBhvr>
                                        <p:cTn id="32" dur="400"/>
                                        <p:tgtEl>
                                          <p:spTgt spid="94">
                                            <p:txEl>
                                              <p:pRg st="0" end="0"/>
                                            </p:txEl>
                                          </p:spTgt>
                                        </p:tgtEl>
                                      </p:cBhvr>
                                    </p:animEffect>
                                    <p:anim calcmode="lin" valueType="num">
                                      <p:cBhvr>
                                        <p:cTn id="33" dur="4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34" dur="400" fill="hold"/>
                                        <p:tgtEl>
                                          <p:spTgt spid="94">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95">
                                            <p:txEl>
                                              <p:pRg st="0" end="0"/>
                                            </p:txEl>
                                          </p:spTgt>
                                        </p:tgtEl>
                                        <p:attrNameLst>
                                          <p:attrName>style.visibility</p:attrName>
                                        </p:attrNameLst>
                                      </p:cBhvr>
                                      <p:to>
                                        <p:strVal val="visible"/>
                                      </p:to>
                                    </p:set>
                                    <p:animEffect transition="in" filter="fade">
                                      <p:cBhvr>
                                        <p:cTn id="37" dur="500"/>
                                        <p:tgtEl>
                                          <p:spTgt spid="95">
                                            <p:txEl>
                                              <p:pRg st="0" end="0"/>
                                            </p:txEl>
                                          </p:spTgt>
                                        </p:tgtEl>
                                      </p:cBhvr>
                                    </p:animEffect>
                                    <p:anim calcmode="lin" valueType="num">
                                      <p:cBhvr>
                                        <p:cTn id="38"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95">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96">
                                            <p:txEl>
                                              <p:pRg st="0" end="0"/>
                                            </p:txEl>
                                          </p:spTgt>
                                        </p:tgtEl>
                                        <p:attrNameLst>
                                          <p:attrName>style.visibility</p:attrName>
                                        </p:attrNameLst>
                                      </p:cBhvr>
                                      <p:to>
                                        <p:strVal val="visible"/>
                                      </p:to>
                                    </p:set>
                                    <p:animEffect transition="in" filter="fade">
                                      <p:cBhvr>
                                        <p:cTn id="42" dur="500"/>
                                        <p:tgtEl>
                                          <p:spTgt spid="96">
                                            <p:txEl>
                                              <p:pRg st="0" end="0"/>
                                            </p:txEl>
                                          </p:spTgt>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106"/>
                                        </p:tgtEl>
                                        <p:attrNameLst>
                                          <p:attrName>style.visibility</p:attrName>
                                        </p:attrNameLst>
                                      </p:cBhvr>
                                      <p:to>
                                        <p:strVal val="visible"/>
                                      </p:to>
                                    </p:set>
                                    <p:anim calcmode="lin" valueType="num">
                                      <p:cBhvr>
                                        <p:cTn id="46" dur="500" fill="hold"/>
                                        <p:tgtEl>
                                          <p:spTgt spid="106"/>
                                        </p:tgtEl>
                                        <p:attrNameLst>
                                          <p:attrName>ppt_w</p:attrName>
                                        </p:attrNameLst>
                                      </p:cBhvr>
                                      <p:tavLst>
                                        <p:tav tm="0">
                                          <p:val>
                                            <p:fltVal val="0"/>
                                          </p:val>
                                        </p:tav>
                                        <p:tav tm="100000">
                                          <p:val>
                                            <p:strVal val="#ppt_w"/>
                                          </p:val>
                                        </p:tav>
                                      </p:tavLst>
                                    </p:anim>
                                    <p:anim calcmode="lin" valueType="num">
                                      <p:cBhvr>
                                        <p:cTn id="47" dur="500" fill="hold"/>
                                        <p:tgtEl>
                                          <p:spTgt spid="106"/>
                                        </p:tgtEl>
                                        <p:attrNameLst>
                                          <p:attrName>ppt_h</p:attrName>
                                        </p:attrNameLst>
                                      </p:cBhvr>
                                      <p:tavLst>
                                        <p:tav tm="0">
                                          <p:val>
                                            <p:fltVal val="0"/>
                                          </p:val>
                                        </p:tav>
                                        <p:tav tm="100000">
                                          <p:val>
                                            <p:strVal val="#ppt_h"/>
                                          </p:val>
                                        </p:tav>
                                      </p:tavLst>
                                    </p:anim>
                                    <p:animEffect transition="in" filter="fade">
                                      <p:cBhvr>
                                        <p:cTn id="48" dur="500"/>
                                        <p:tgtEl>
                                          <p:spTgt spid="106"/>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110">
                                            <p:txEl>
                                              <p:pRg st="0" end="0"/>
                                            </p:txEl>
                                          </p:spTgt>
                                        </p:tgtEl>
                                        <p:attrNameLst>
                                          <p:attrName>style.visibility</p:attrName>
                                        </p:attrNameLst>
                                      </p:cBhvr>
                                      <p:to>
                                        <p:strVal val="visible"/>
                                      </p:to>
                                    </p:set>
                                    <p:anim calcmode="lin" valueType="num">
                                      <p:cBhvr>
                                        <p:cTn id="52" dur="3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110">
                                            <p:txEl>
                                              <p:pRg st="0" end="0"/>
                                            </p:txEl>
                                          </p:spTgt>
                                        </p:tgtEl>
                                      </p:cBhvr>
                                    </p:animEffect>
                                  </p:childTnLst>
                                </p:cTn>
                              </p:par>
                            </p:childTnLst>
                          </p:cTn>
                        </p:par>
                        <p:par>
                          <p:cTn id="55" fill="hold">
                            <p:stCondLst>
                              <p:cond delay="3000"/>
                            </p:stCondLst>
                            <p:childTnLst>
                              <p:par>
                                <p:cTn id="56" presetID="6" presetClass="entr" presetSubtype="16" fill="hold" grpId="0"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circle(in)">
                                      <p:cBhvr>
                                        <p:cTn id="58" dur="1000"/>
                                        <p:tgtEl>
                                          <p:spTgt spid="90"/>
                                        </p:tgtEl>
                                      </p:cBhvr>
                                    </p:animEffect>
                                  </p:childTnLst>
                                </p:cTn>
                              </p:par>
                            </p:childTnLst>
                          </p:cTn>
                        </p:par>
                        <p:par>
                          <p:cTn id="59" fill="hold">
                            <p:stCondLst>
                              <p:cond delay="4000"/>
                            </p:stCondLst>
                            <p:childTnLst>
                              <p:par>
                                <p:cTn id="60" presetID="53" presetClass="entr" presetSubtype="16" fill="hold" grpId="0" nodeType="afterEffect" nodePh="1">
                                  <p:stCondLst>
                                    <p:cond delay="0"/>
                                  </p:stCondLst>
                                  <p:endCondLst>
                                    <p:cond evt="begin" delay="0">
                                      <p:tn val="60"/>
                                    </p:cond>
                                  </p:endCondLst>
                                  <p:childTnLst>
                                    <p:set>
                                      <p:cBhvr>
                                        <p:cTn id="61" dur="1" fill="hold">
                                          <p:stCondLst>
                                            <p:cond delay="0"/>
                                          </p:stCondLst>
                                        </p:cTn>
                                        <p:tgtEl>
                                          <p:spTgt spid="114"/>
                                        </p:tgtEl>
                                        <p:attrNameLst>
                                          <p:attrName>style.visibility</p:attrName>
                                        </p:attrNameLst>
                                      </p:cBhvr>
                                      <p:to>
                                        <p:strVal val="visible"/>
                                      </p:to>
                                    </p:set>
                                    <p:anim calcmode="lin" valueType="num">
                                      <p:cBhvr>
                                        <p:cTn id="62" dur="500" fill="hold"/>
                                        <p:tgtEl>
                                          <p:spTgt spid="114"/>
                                        </p:tgtEl>
                                        <p:attrNameLst>
                                          <p:attrName>ppt_w</p:attrName>
                                        </p:attrNameLst>
                                      </p:cBhvr>
                                      <p:tavLst>
                                        <p:tav tm="0">
                                          <p:val>
                                            <p:fltVal val="0"/>
                                          </p:val>
                                        </p:tav>
                                        <p:tav tm="100000">
                                          <p:val>
                                            <p:strVal val="#ppt_w"/>
                                          </p:val>
                                        </p:tav>
                                      </p:tavLst>
                                    </p:anim>
                                    <p:anim calcmode="lin" valueType="num">
                                      <p:cBhvr>
                                        <p:cTn id="63" dur="500" fill="hold"/>
                                        <p:tgtEl>
                                          <p:spTgt spid="114"/>
                                        </p:tgtEl>
                                        <p:attrNameLst>
                                          <p:attrName>ppt_h</p:attrName>
                                        </p:attrNameLst>
                                      </p:cBhvr>
                                      <p:tavLst>
                                        <p:tav tm="0">
                                          <p:val>
                                            <p:fltVal val="0"/>
                                          </p:val>
                                        </p:tav>
                                        <p:tav tm="100000">
                                          <p:val>
                                            <p:strVal val="#ppt_h"/>
                                          </p:val>
                                        </p:tav>
                                      </p:tavLst>
                                    </p:anim>
                                    <p:animEffect transition="in" filter="fade">
                                      <p:cBhvr>
                                        <p:cTn id="64" dur="500"/>
                                        <p:tgtEl>
                                          <p:spTgt spid="114"/>
                                        </p:tgtEl>
                                      </p:cBhvr>
                                    </p:animEffect>
                                  </p:childTnLst>
                                </p:cTn>
                              </p:par>
                              <p:par>
                                <p:cTn id="65" presetID="42" presetClass="entr" presetSubtype="0" fill="hold" grpId="0" nodeType="withEffect">
                                  <p:stCondLst>
                                    <p:cond delay="200"/>
                                  </p:stCondLst>
                                  <p:childTnLst>
                                    <p:set>
                                      <p:cBhvr>
                                        <p:cTn id="66" dur="1" fill="hold">
                                          <p:stCondLst>
                                            <p:cond delay="0"/>
                                          </p:stCondLst>
                                        </p:cTn>
                                        <p:tgtEl>
                                          <p:spTgt spid="121">
                                            <p:txEl>
                                              <p:pRg st="0" end="0"/>
                                            </p:txEl>
                                          </p:spTgt>
                                        </p:tgtEl>
                                        <p:attrNameLst>
                                          <p:attrName>style.visibility</p:attrName>
                                        </p:attrNameLst>
                                      </p:cBhvr>
                                      <p:to>
                                        <p:strVal val="visible"/>
                                      </p:to>
                                    </p:set>
                                    <p:animEffect transition="in" filter="fade">
                                      <p:cBhvr>
                                        <p:cTn id="67" dur="400"/>
                                        <p:tgtEl>
                                          <p:spTgt spid="121">
                                            <p:txEl>
                                              <p:pRg st="0" end="0"/>
                                            </p:txEl>
                                          </p:spTgt>
                                        </p:tgtEl>
                                      </p:cBhvr>
                                    </p:animEffect>
                                    <p:anim calcmode="lin" valueType="num">
                                      <p:cBhvr>
                                        <p:cTn id="68" dur="400" fill="hold"/>
                                        <p:tgtEl>
                                          <p:spTgt spid="121">
                                            <p:txEl>
                                              <p:pRg st="0" end="0"/>
                                            </p:txEl>
                                          </p:spTgt>
                                        </p:tgtEl>
                                        <p:attrNameLst>
                                          <p:attrName>ppt_x</p:attrName>
                                        </p:attrNameLst>
                                      </p:cBhvr>
                                      <p:tavLst>
                                        <p:tav tm="0">
                                          <p:val>
                                            <p:strVal val="#ppt_x"/>
                                          </p:val>
                                        </p:tav>
                                        <p:tav tm="100000">
                                          <p:val>
                                            <p:strVal val="#ppt_x"/>
                                          </p:val>
                                        </p:tav>
                                      </p:tavLst>
                                    </p:anim>
                                    <p:anim calcmode="lin" valueType="num">
                                      <p:cBhvr>
                                        <p:cTn id="69" dur="400" fill="hold"/>
                                        <p:tgtEl>
                                          <p:spTgt spid="121">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00"/>
                                  </p:stCondLst>
                                  <p:childTnLst>
                                    <p:set>
                                      <p:cBhvr>
                                        <p:cTn id="71" dur="1" fill="hold">
                                          <p:stCondLst>
                                            <p:cond delay="0"/>
                                          </p:stCondLst>
                                        </p:cTn>
                                        <p:tgtEl>
                                          <p:spTgt spid="122">
                                            <p:txEl>
                                              <p:pRg st="0" end="0"/>
                                            </p:txEl>
                                          </p:spTgt>
                                        </p:tgtEl>
                                        <p:attrNameLst>
                                          <p:attrName>style.visibility</p:attrName>
                                        </p:attrNameLst>
                                      </p:cBhvr>
                                      <p:to>
                                        <p:strVal val="visible"/>
                                      </p:to>
                                    </p:set>
                                    <p:animEffect transition="in" filter="fade">
                                      <p:cBhvr>
                                        <p:cTn id="72" dur="500"/>
                                        <p:tgtEl>
                                          <p:spTgt spid="122">
                                            <p:txEl>
                                              <p:pRg st="0" end="0"/>
                                            </p:txEl>
                                          </p:spTgt>
                                        </p:tgtEl>
                                      </p:cBhvr>
                                    </p:animEffect>
                                    <p:anim calcmode="lin" valueType="num">
                                      <p:cBhvr>
                                        <p:cTn id="73" dur="500" fill="hold"/>
                                        <p:tgtEl>
                                          <p:spTgt spid="12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12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123">
                                            <p:txEl>
                                              <p:pRg st="0" end="0"/>
                                            </p:txEl>
                                          </p:spTgt>
                                        </p:tgtEl>
                                        <p:attrNameLst>
                                          <p:attrName>style.visibility</p:attrName>
                                        </p:attrNameLst>
                                      </p:cBhvr>
                                      <p:to>
                                        <p:strVal val="visible"/>
                                      </p:to>
                                    </p:set>
                                    <p:animEffect transition="in" filter="fade">
                                      <p:cBhvr>
                                        <p:cTn id="77" dur="500"/>
                                        <p:tgtEl>
                                          <p:spTgt spid="123">
                                            <p:txEl>
                                              <p:pRg st="0" end="0"/>
                                            </p:txEl>
                                          </p:spTgt>
                                        </p:tgtEl>
                                      </p:cBhvr>
                                    </p:animEffect>
                                  </p:childTnLst>
                                </p:cTn>
                              </p:par>
                            </p:childTnLst>
                          </p:cTn>
                        </p:par>
                        <p:par>
                          <p:cTn id="78" fill="hold">
                            <p:stCondLst>
                              <p:cond delay="4500"/>
                            </p:stCondLst>
                            <p:childTnLst>
                              <p:par>
                                <p:cTn id="79" presetID="53" presetClass="entr" presetSubtype="16" fill="hold" grpId="0" nodeType="afterEffect">
                                  <p:stCondLst>
                                    <p:cond delay="0"/>
                                  </p:stCondLst>
                                  <p:childTnLst>
                                    <p:set>
                                      <p:cBhvr>
                                        <p:cTn id="80" dur="1" fill="hold">
                                          <p:stCondLst>
                                            <p:cond delay="0"/>
                                          </p:stCondLst>
                                        </p:cTn>
                                        <p:tgtEl>
                                          <p:spTgt spid="130"/>
                                        </p:tgtEl>
                                        <p:attrNameLst>
                                          <p:attrName>style.visibility</p:attrName>
                                        </p:attrNameLst>
                                      </p:cBhvr>
                                      <p:to>
                                        <p:strVal val="visible"/>
                                      </p:to>
                                    </p:set>
                                    <p:anim calcmode="lin" valueType="num">
                                      <p:cBhvr>
                                        <p:cTn id="81" dur="500" fill="hold"/>
                                        <p:tgtEl>
                                          <p:spTgt spid="130"/>
                                        </p:tgtEl>
                                        <p:attrNameLst>
                                          <p:attrName>ppt_w</p:attrName>
                                        </p:attrNameLst>
                                      </p:cBhvr>
                                      <p:tavLst>
                                        <p:tav tm="0">
                                          <p:val>
                                            <p:fltVal val="0"/>
                                          </p:val>
                                        </p:tav>
                                        <p:tav tm="100000">
                                          <p:val>
                                            <p:strVal val="#ppt_w"/>
                                          </p:val>
                                        </p:tav>
                                      </p:tavLst>
                                    </p:anim>
                                    <p:anim calcmode="lin" valueType="num">
                                      <p:cBhvr>
                                        <p:cTn id="82" dur="500" fill="hold"/>
                                        <p:tgtEl>
                                          <p:spTgt spid="130"/>
                                        </p:tgtEl>
                                        <p:attrNameLst>
                                          <p:attrName>ppt_h</p:attrName>
                                        </p:attrNameLst>
                                      </p:cBhvr>
                                      <p:tavLst>
                                        <p:tav tm="0">
                                          <p:val>
                                            <p:fltVal val="0"/>
                                          </p:val>
                                        </p:tav>
                                        <p:tav tm="100000">
                                          <p:val>
                                            <p:strVal val="#ppt_h"/>
                                          </p:val>
                                        </p:tav>
                                      </p:tavLst>
                                    </p:anim>
                                    <p:animEffect transition="in" filter="fade">
                                      <p:cBhvr>
                                        <p:cTn id="83" dur="500"/>
                                        <p:tgtEl>
                                          <p:spTgt spid="130"/>
                                        </p:tgtEl>
                                      </p:cBhvr>
                                    </p:animEffect>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133">
                                            <p:txEl>
                                              <p:pRg st="0" end="0"/>
                                            </p:txEl>
                                          </p:spTgt>
                                        </p:tgtEl>
                                        <p:attrNameLst>
                                          <p:attrName>style.visibility</p:attrName>
                                        </p:attrNameLst>
                                      </p:cBhvr>
                                      <p:to>
                                        <p:strVal val="visible"/>
                                      </p:to>
                                    </p:set>
                                    <p:anim calcmode="lin" valueType="num">
                                      <p:cBhvr>
                                        <p:cTn id="87" dur="300" fill="hold"/>
                                        <p:tgtEl>
                                          <p:spTgt spid="133">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133">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133">
                                            <p:txEl>
                                              <p:pRg st="0" end="0"/>
                                            </p:txEl>
                                          </p:spTgt>
                                        </p:tgtEl>
                                      </p:cBhvr>
                                    </p:animEffect>
                                  </p:childTnLst>
                                </p:cTn>
                              </p:par>
                            </p:childTnLst>
                          </p:cTn>
                        </p:par>
                        <p:par>
                          <p:cTn id="90" fill="hold">
                            <p:stCondLst>
                              <p:cond delay="5500"/>
                            </p:stCondLst>
                            <p:childTnLst>
                              <p:par>
                                <p:cTn id="91" presetID="6" presetClass="entr" presetSubtype="16" fill="hold" grpId="0" nodeType="afterEffect">
                                  <p:stCondLst>
                                    <p:cond delay="0"/>
                                  </p:stCondLst>
                                  <p:childTnLst>
                                    <p:set>
                                      <p:cBhvr>
                                        <p:cTn id="92" dur="1" fill="hold">
                                          <p:stCondLst>
                                            <p:cond delay="0"/>
                                          </p:stCondLst>
                                        </p:cTn>
                                        <p:tgtEl>
                                          <p:spTgt spid="118"/>
                                        </p:tgtEl>
                                        <p:attrNameLst>
                                          <p:attrName>style.visibility</p:attrName>
                                        </p:attrNameLst>
                                      </p:cBhvr>
                                      <p:to>
                                        <p:strVal val="visible"/>
                                      </p:to>
                                    </p:set>
                                    <p:animEffect transition="in" filter="circle(in)">
                                      <p:cBhvr>
                                        <p:cTn id="93" dur="1000"/>
                                        <p:tgtEl>
                                          <p:spTgt spid="118"/>
                                        </p:tgtEl>
                                      </p:cBhvr>
                                    </p:animEffect>
                                  </p:childTnLst>
                                </p:cTn>
                              </p:par>
                            </p:childTnLst>
                          </p:cTn>
                        </p:par>
                        <p:par>
                          <p:cTn id="94" fill="hold">
                            <p:stCondLst>
                              <p:cond delay="6500"/>
                            </p:stCondLst>
                            <p:childTnLst>
                              <p:par>
                                <p:cTn id="95" presetID="53" presetClass="entr" presetSubtype="16" fill="hold" grpId="0" nodeType="afterEffect" nodePh="1">
                                  <p:stCondLst>
                                    <p:cond delay="0"/>
                                  </p:stCondLst>
                                  <p:endCondLst>
                                    <p:cond evt="begin" delay="0">
                                      <p:tn val="95"/>
                                    </p:cond>
                                  </p:endCondLst>
                                  <p:childTnLst>
                                    <p:set>
                                      <p:cBhvr>
                                        <p:cTn id="96" dur="1" fill="hold">
                                          <p:stCondLst>
                                            <p:cond delay="0"/>
                                          </p:stCondLst>
                                        </p:cTn>
                                        <p:tgtEl>
                                          <p:spTgt spid="136"/>
                                        </p:tgtEl>
                                        <p:attrNameLst>
                                          <p:attrName>style.visibility</p:attrName>
                                        </p:attrNameLst>
                                      </p:cBhvr>
                                      <p:to>
                                        <p:strVal val="visible"/>
                                      </p:to>
                                    </p:set>
                                    <p:anim calcmode="lin" valueType="num">
                                      <p:cBhvr>
                                        <p:cTn id="97" dur="500" fill="hold"/>
                                        <p:tgtEl>
                                          <p:spTgt spid="136"/>
                                        </p:tgtEl>
                                        <p:attrNameLst>
                                          <p:attrName>ppt_w</p:attrName>
                                        </p:attrNameLst>
                                      </p:cBhvr>
                                      <p:tavLst>
                                        <p:tav tm="0">
                                          <p:val>
                                            <p:fltVal val="0"/>
                                          </p:val>
                                        </p:tav>
                                        <p:tav tm="100000">
                                          <p:val>
                                            <p:strVal val="#ppt_w"/>
                                          </p:val>
                                        </p:tav>
                                      </p:tavLst>
                                    </p:anim>
                                    <p:anim calcmode="lin" valueType="num">
                                      <p:cBhvr>
                                        <p:cTn id="98" dur="500" fill="hold"/>
                                        <p:tgtEl>
                                          <p:spTgt spid="136"/>
                                        </p:tgtEl>
                                        <p:attrNameLst>
                                          <p:attrName>ppt_h</p:attrName>
                                        </p:attrNameLst>
                                      </p:cBhvr>
                                      <p:tavLst>
                                        <p:tav tm="0">
                                          <p:val>
                                            <p:fltVal val="0"/>
                                          </p:val>
                                        </p:tav>
                                        <p:tav tm="100000">
                                          <p:val>
                                            <p:strVal val="#ppt_h"/>
                                          </p:val>
                                        </p:tav>
                                      </p:tavLst>
                                    </p:anim>
                                    <p:animEffect transition="in" filter="fade">
                                      <p:cBhvr>
                                        <p:cTn id="99" dur="500"/>
                                        <p:tgtEl>
                                          <p:spTgt spid="136"/>
                                        </p:tgtEl>
                                      </p:cBhvr>
                                    </p:animEffect>
                                  </p:childTnLst>
                                </p:cTn>
                              </p:par>
                              <p:par>
                                <p:cTn id="100" presetID="42" presetClass="entr" presetSubtype="0" fill="hold" grpId="0" nodeType="withEffect">
                                  <p:stCondLst>
                                    <p:cond delay="200"/>
                                  </p:stCondLst>
                                  <p:childTnLst>
                                    <p:set>
                                      <p:cBhvr>
                                        <p:cTn id="101" dur="1" fill="hold">
                                          <p:stCondLst>
                                            <p:cond delay="0"/>
                                          </p:stCondLst>
                                        </p:cTn>
                                        <p:tgtEl>
                                          <p:spTgt spid="141">
                                            <p:txEl>
                                              <p:pRg st="0" end="0"/>
                                            </p:txEl>
                                          </p:spTgt>
                                        </p:tgtEl>
                                        <p:attrNameLst>
                                          <p:attrName>style.visibility</p:attrName>
                                        </p:attrNameLst>
                                      </p:cBhvr>
                                      <p:to>
                                        <p:strVal val="visible"/>
                                      </p:to>
                                    </p:set>
                                    <p:animEffect transition="in" filter="fade">
                                      <p:cBhvr>
                                        <p:cTn id="102" dur="400"/>
                                        <p:tgtEl>
                                          <p:spTgt spid="141">
                                            <p:txEl>
                                              <p:pRg st="0" end="0"/>
                                            </p:txEl>
                                          </p:spTgt>
                                        </p:tgtEl>
                                      </p:cBhvr>
                                    </p:animEffect>
                                    <p:anim calcmode="lin" valueType="num">
                                      <p:cBhvr>
                                        <p:cTn id="103" dur="400" fill="hold"/>
                                        <p:tgtEl>
                                          <p:spTgt spid="141">
                                            <p:txEl>
                                              <p:pRg st="0" end="0"/>
                                            </p:txEl>
                                          </p:spTgt>
                                        </p:tgtEl>
                                        <p:attrNameLst>
                                          <p:attrName>ppt_x</p:attrName>
                                        </p:attrNameLst>
                                      </p:cBhvr>
                                      <p:tavLst>
                                        <p:tav tm="0">
                                          <p:val>
                                            <p:strVal val="#ppt_x"/>
                                          </p:val>
                                        </p:tav>
                                        <p:tav tm="100000">
                                          <p:val>
                                            <p:strVal val="#ppt_x"/>
                                          </p:val>
                                        </p:tav>
                                      </p:tavLst>
                                    </p:anim>
                                    <p:anim calcmode="lin" valueType="num">
                                      <p:cBhvr>
                                        <p:cTn id="104" dur="400" fill="hold"/>
                                        <p:tgtEl>
                                          <p:spTgt spid="141">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00"/>
                                  </p:stCondLst>
                                  <p:childTnLst>
                                    <p:set>
                                      <p:cBhvr>
                                        <p:cTn id="106" dur="1" fill="hold">
                                          <p:stCondLst>
                                            <p:cond delay="0"/>
                                          </p:stCondLst>
                                        </p:cTn>
                                        <p:tgtEl>
                                          <p:spTgt spid="142">
                                            <p:txEl>
                                              <p:pRg st="0" end="0"/>
                                            </p:txEl>
                                          </p:spTgt>
                                        </p:tgtEl>
                                        <p:attrNameLst>
                                          <p:attrName>style.visibility</p:attrName>
                                        </p:attrNameLst>
                                      </p:cBhvr>
                                      <p:to>
                                        <p:strVal val="visible"/>
                                      </p:to>
                                    </p:set>
                                    <p:animEffect transition="in" filter="fade">
                                      <p:cBhvr>
                                        <p:cTn id="107" dur="500"/>
                                        <p:tgtEl>
                                          <p:spTgt spid="142">
                                            <p:txEl>
                                              <p:pRg st="0" end="0"/>
                                            </p:txEl>
                                          </p:spTgt>
                                        </p:tgtEl>
                                      </p:cBhvr>
                                    </p:animEffect>
                                    <p:anim calcmode="lin" valueType="num">
                                      <p:cBhvr>
                                        <p:cTn id="108"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109" dur="500" fill="hold"/>
                                        <p:tgtEl>
                                          <p:spTgt spid="142">
                                            <p:txEl>
                                              <p:pRg st="0" end="0"/>
                                            </p:txEl>
                                          </p:spTgt>
                                        </p:tgtEl>
                                        <p:attrNameLst>
                                          <p:attrName>ppt_y</p:attrName>
                                        </p:attrNameLst>
                                      </p:cBhvr>
                                      <p:tavLst>
                                        <p:tav tm="0">
                                          <p:val>
                                            <p:strVal val="#ppt_y+.1"/>
                                          </p:val>
                                        </p:tav>
                                        <p:tav tm="100000">
                                          <p:val>
                                            <p:strVal val="#ppt_y"/>
                                          </p:val>
                                        </p:tav>
                                      </p:tavLst>
                                    </p:anim>
                                  </p:childTnLst>
                                </p:cTn>
                              </p:par>
                              <p:par>
                                <p:cTn id="110" presetID="10" presetClass="entr" presetSubtype="0" fill="hold" grpId="0" nodeType="withEffect">
                                  <p:stCondLst>
                                    <p:cond delay="800"/>
                                  </p:stCondLst>
                                  <p:childTnLst>
                                    <p:set>
                                      <p:cBhvr>
                                        <p:cTn id="111" dur="1" fill="hold">
                                          <p:stCondLst>
                                            <p:cond delay="0"/>
                                          </p:stCondLst>
                                        </p:cTn>
                                        <p:tgtEl>
                                          <p:spTgt spid="143">
                                            <p:txEl>
                                              <p:pRg st="0" end="0"/>
                                            </p:txEl>
                                          </p:spTgt>
                                        </p:tgtEl>
                                        <p:attrNameLst>
                                          <p:attrName>style.visibility</p:attrName>
                                        </p:attrNameLst>
                                      </p:cBhvr>
                                      <p:to>
                                        <p:strVal val="visible"/>
                                      </p:to>
                                    </p:set>
                                    <p:animEffect transition="in" filter="fade">
                                      <p:cBhvr>
                                        <p:cTn id="112" dur="500"/>
                                        <p:tgtEl>
                                          <p:spTgt spid="143">
                                            <p:txEl>
                                              <p:pRg st="0" end="0"/>
                                            </p:txEl>
                                          </p:spTgt>
                                        </p:tgtEl>
                                      </p:cBhvr>
                                    </p:animEffect>
                                  </p:childTnLst>
                                </p:cTn>
                              </p:par>
                            </p:childTnLst>
                          </p:cTn>
                        </p:par>
                        <p:par>
                          <p:cTn id="113" fill="hold">
                            <p:stCondLst>
                              <p:cond delay="7000"/>
                            </p:stCondLst>
                            <p:childTnLst>
                              <p:par>
                                <p:cTn id="114" presetID="53" presetClass="entr" presetSubtype="16" fill="hold" grpId="0" nodeType="afterEffect">
                                  <p:stCondLst>
                                    <p:cond delay="0"/>
                                  </p:stCondLst>
                                  <p:childTnLst>
                                    <p:set>
                                      <p:cBhvr>
                                        <p:cTn id="115" dur="1" fill="hold">
                                          <p:stCondLst>
                                            <p:cond delay="0"/>
                                          </p:stCondLst>
                                        </p:cTn>
                                        <p:tgtEl>
                                          <p:spTgt spid="147"/>
                                        </p:tgtEl>
                                        <p:attrNameLst>
                                          <p:attrName>style.visibility</p:attrName>
                                        </p:attrNameLst>
                                      </p:cBhvr>
                                      <p:to>
                                        <p:strVal val="visible"/>
                                      </p:to>
                                    </p:set>
                                    <p:anim calcmode="lin" valueType="num">
                                      <p:cBhvr>
                                        <p:cTn id="116" dur="500" fill="hold"/>
                                        <p:tgtEl>
                                          <p:spTgt spid="147"/>
                                        </p:tgtEl>
                                        <p:attrNameLst>
                                          <p:attrName>ppt_w</p:attrName>
                                        </p:attrNameLst>
                                      </p:cBhvr>
                                      <p:tavLst>
                                        <p:tav tm="0">
                                          <p:val>
                                            <p:fltVal val="0"/>
                                          </p:val>
                                        </p:tav>
                                        <p:tav tm="100000">
                                          <p:val>
                                            <p:strVal val="#ppt_w"/>
                                          </p:val>
                                        </p:tav>
                                      </p:tavLst>
                                    </p:anim>
                                    <p:anim calcmode="lin" valueType="num">
                                      <p:cBhvr>
                                        <p:cTn id="117" dur="500" fill="hold"/>
                                        <p:tgtEl>
                                          <p:spTgt spid="147"/>
                                        </p:tgtEl>
                                        <p:attrNameLst>
                                          <p:attrName>ppt_h</p:attrName>
                                        </p:attrNameLst>
                                      </p:cBhvr>
                                      <p:tavLst>
                                        <p:tav tm="0">
                                          <p:val>
                                            <p:fltVal val="0"/>
                                          </p:val>
                                        </p:tav>
                                        <p:tav tm="100000">
                                          <p:val>
                                            <p:strVal val="#ppt_h"/>
                                          </p:val>
                                        </p:tav>
                                      </p:tavLst>
                                    </p:anim>
                                    <p:animEffect transition="in" filter="fade">
                                      <p:cBhvr>
                                        <p:cTn id="118" dur="500"/>
                                        <p:tgtEl>
                                          <p:spTgt spid="147"/>
                                        </p:tgtEl>
                                      </p:cBhvr>
                                    </p:animEffect>
                                  </p:childTnLst>
                                </p:cTn>
                              </p:par>
                            </p:childTnLst>
                          </p:cTn>
                        </p:par>
                        <p:par>
                          <p:cTn id="119" fill="hold">
                            <p:stCondLst>
                              <p:cond delay="7500"/>
                            </p:stCondLst>
                            <p:childTnLst>
                              <p:par>
                                <p:cTn id="120" presetID="53" presetClass="entr" presetSubtype="16" fill="hold" grpId="0" nodeType="afterEffect">
                                  <p:stCondLst>
                                    <p:cond delay="0"/>
                                  </p:stCondLst>
                                  <p:childTnLst>
                                    <p:set>
                                      <p:cBhvr>
                                        <p:cTn id="121" dur="1" fill="hold">
                                          <p:stCondLst>
                                            <p:cond delay="0"/>
                                          </p:stCondLst>
                                        </p:cTn>
                                        <p:tgtEl>
                                          <p:spTgt spid="149">
                                            <p:txEl>
                                              <p:pRg st="0" end="0"/>
                                            </p:txEl>
                                          </p:spTgt>
                                        </p:tgtEl>
                                        <p:attrNameLst>
                                          <p:attrName>style.visibility</p:attrName>
                                        </p:attrNameLst>
                                      </p:cBhvr>
                                      <p:to>
                                        <p:strVal val="visible"/>
                                      </p:to>
                                    </p:set>
                                    <p:anim calcmode="lin" valueType="num">
                                      <p:cBhvr>
                                        <p:cTn id="122" dur="300" fill="hold"/>
                                        <p:tgtEl>
                                          <p:spTgt spid="149">
                                            <p:txEl>
                                              <p:pRg st="0" end="0"/>
                                            </p:txEl>
                                          </p:spTgt>
                                        </p:tgtEl>
                                        <p:attrNameLst>
                                          <p:attrName>ppt_w</p:attrName>
                                        </p:attrNameLst>
                                      </p:cBhvr>
                                      <p:tavLst>
                                        <p:tav tm="0">
                                          <p:val>
                                            <p:fltVal val="0"/>
                                          </p:val>
                                        </p:tav>
                                        <p:tav tm="100000">
                                          <p:val>
                                            <p:strVal val="#ppt_w"/>
                                          </p:val>
                                        </p:tav>
                                      </p:tavLst>
                                    </p:anim>
                                    <p:anim calcmode="lin" valueType="num">
                                      <p:cBhvr>
                                        <p:cTn id="123" dur="300" fill="hold"/>
                                        <p:tgtEl>
                                          <p:spTgt spid="149">
                                            <p:txEl>
                                              <p:pRg st="0" end="0"/>
                                            </p:txEl>
                                          </p:spTgt>
                                        </p:tgtEl>
                                        <p:attrNameLst>
                                          <p:attrName>ppt_h</p:attrName>
                                        </p:attrNameLst>
                                      </p:cBhvr>
                                      <p:tavLst>
                                        <p:tav tm="0">
                                          <p:val>
                                            <p:fltVal val="0"/>
                                          </p:val>
                                        </p:tav>
                                        <p:tav tm="100000">
                                          <p:val>
                                            <p:strVal val="#ppt_h"/>
                                          </p:val>
                                        </p:tav>
                                      </p:tavLst>
                                    </p:anim>
                                    <p:animEffect transition="in" filter="fade">
                                      <p:cBhvr>
                                        <p:cTn id="124" dur="300"/>
                                        <p:tgtEl>
                                          <p:spTgt spid="149">
                                            <p:txEl>
                                              <p:pRg st="0" end="0"/>
                                            </p:txEl>
                                          </p:spTgt>
                                        </p:tgtEl>
                                      </p:cBhvr>
                                    </p:animEffect>
                                  </p:childTnLst>
                                </p:cTn>
                              </p:par>
                            </p:childTnLst>
                          </p:cTn>
                        </p:par>
                        <p:par>
                          <p:cTn id="125" fill="hold">
                            <p:stCondLst>
                              <p:cond delay="8000"/>
                            </p:stCondLst>
                            <p:childTnLst>
                              <p:par>
                                <p:cTn id="126" presetID="6" presetClass="entr" presetSubtype="16" fill="hold" grpId="0" nodeType="afterEffect">
                                  <p:stCondLst>
                                    <p:cond delay="0"/>
                                  </p:stCondLst>
                                  <p:childTnLst>
                                    <p:set>
                                      <p:cBhvr>
                                        <p:cTn id="127" dur="1" fill="hold">
                                          <p:stCondLst>
                                            <p:cond delay="0"/>
                                          </p:stCondLst>
                                        </p:cTn>
                                        <p:tgtEl>
                                          <p:spTgt spid="139"/>
                                        </p:tgtEl>
                                        <p:attrNameLst>
                                          <p:attrName>style.visibility</p:attrName>
                                        </p:attrNameLst>
                                      </p:cBhvr>
                                      <p:to>
                                        <p:strVal val="visible"/>
                                      </p:to>
                                    </p:set>
                                    <p:animEffect transition="in" filter="circle(in)">
                                      <p:cBhvr>
                                        <p:cTn id="128" dur="1000"/>
                                        <p:tgtEl>
                                          <p:spTgt spid="139"/>
                                        </p:tgtEl>
                                      </p:cBhvr>
                                    </p:animEffect>
                                  </p:childTnLst>
                                </p:cTn>
                              </p:par>
                            </p:childTnLst>
                          </p:cTn>
                        </p:par>
                        <p:par>
                          <p:cTn id="129" fill="hold">
                            <p:stCondLst>
                              <p:cond delay="9000"/>
                            </p:stCondLst>
                            <p:childTnLst>
                              <p:par>
                                <p:cTn id="130" presetID="53" presetClass="entr" presetSubtype="16" fill="hold" grpId="0" nodeType="afterEffect" nodePh="1">
                                  <p:stCondLst>
                                    <p:cond delay="0"/>
                                  </p:stCondLst>
                                  <p:endCondLst>
                                    <p:cond evt="begin" delay="0">
                                      <p:tn val="130"/>
                                    </p:cond>
                                  </p:endCondLst>
                                  <p:childTnLst>
                                    <p:set>
                                      <p:cBhvr>
                                        <p:cTn id="131" dur="1" fill="hold">
                                          <p:stCondLst>
                                            <p:cond delay="0"/>
                                          </p:stCondLst>
                                        </p:cTn>
                                        <p:tgtEl>
                                          <p:spTgt spid="151"/>
                                        </p:tgtEl>
                                        <p:attrNameLst>
                                          <p:attrName>style.visibility</p:attrName>
                                        </p:attrNameLst>
                                      </p:cBhvr>
                                      <p:to>
                                        <p:strVal val="visible"/>
                                      </p:to>
                                    </p:set>
                                    <p:anim calcmode="lin" valueType="num">
                                      <p:cBhvr>
                                        <p:cTn id="132" dur="500" fill="hold"/>
                                        <p:tgtEl>
                                          <p:spTgt spid="151"/>
                                        </p:tgtEl>
                                        <p:attrNameLst>
                                          <p:attrName>ppt_w</p:attrName>
                                        </p:attrNameLst>
                                      </p:cBhvr>
                                      <p:tavLst>
                                        <p:tav tm="0">
                                          <p:val>
                                            <p:fltVal val="0"/>
                                          </p:val>
                                        </p:tav>
                                        <p:tav tm="100000">
                                          <p:val>
                                            <p:strVal val="#ppt_w"/>
                                          </p:val>
                                        </p:tav>
                                      </p:tavLst>
                                    </p:anim>
                                    <p:anim calcmode="lin" valueType="num">
                                      <p:cBhvr>
                                        <p:cTn id="133" dur="500" fill="hold"/>
                                        <p:tgtEl>
                                          <p:spTgt spid="151"/>
                                        </p:tgtEl>
                                        <p:attrNameLst>
                                          <p:attrName>ppt_h</p:attrName>
                                        </p:attrNameLst>
                                      </p:cBhvr>
                                      <p:tavLst>
                                        <p:tav tm="0">
                                          <p:val>
                                            <p:fltVal val="0"/>
                                          </p:val>
                                        </p:tav>
                                        <p:tav tm="100000">
                                          <p:val>
                                            <p:strVal val="#ppt_h"/>
                                          </p:val>
                                        </p:tav>
                                      </p:tavLst>
                                    </p:anim>
                                    <p:animEffect transition="in" filter="fade">
                                      <p:cBhvr>
                                        <p:cTn id="134" dur="500"/>
                                        <p:tgtEl>
                                          <p:spTgt spid="151"/>
                                        </p:tgtEl>
                                      </p:cBhvr>
                                    </p:animEffect>
                                  </p:childTnLst>
                                </p:cTn>
                              </p:par>
                              <p:par>
                                <p:cTn id="135" presetID="42" presetClass="entr" presetSubtype="0" fill="hold" grpId="0" nodeType="withEffect">
                                  <p:stCondLst>
                                    <p:cond delay="200"/>
                                  </p:stCondLst>
                                  <p:childTnLst>
                                    <p:set>
                                      <p:cBhvr>
                                        <p:cTn id="136" dur="1" fill="hold">
                                          <p:stCondLst>
                                            <p:cond delay="0"/>
                                          </p:stCondLst>
                                        </p:cTn>
                                        <p:tgtEl>
                                          <p:spTgt spid="154">
                                            <p:txEl>
                                              <p:pRg st="0" end="0"/>
                                            </p:txEl>
                                          </p:spTgt>
                                        </p:tgtEl>
                                        <p:attrNameLst>
                                          <p:attrName>style.visibility</p:attrName>
                                        </p:attrNameLst>
                                      </p:cBhvr>
                                      <p:to>
                                        <p:strVal val="visible"/>
                                      </p:to>
                                    </p:set>
                                    <p:animEffect transition="in" filter="fade">
                                      <p:cBhvr>
                                        <p:cTn id="137" dur="400"/>
                                        <p:tgtEl>
                                          <p:spTgt spid="154">
                                            <p:txEl>
                                              <p:pRg st="0" end="0"/>
                                            </p:txEl>
                                          </p:spTgt>
                                        </p:tgtEl>
                                      </p:cBhvr>
                                    </p:animEffect>
                                    <p:anim calcmode="lin" valueType="num">
                                      <p:cBhvr>
                                        <p:cTn id="138" dur="4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139" dur="400" fill="hold"/>
                                        <p:tgtEl>
                                          <p:spTgt spid="154">
                                            <p:txEl>
                                              <p:pRg st="0" end="0"/>
                                            </p:txEl>
                                          </p:spTgt>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200"/>
                                  </p:stCondLst>
                                  <p:childTnLst>
                                    <p:set>
                                      <p:cBhvr>
                                        <p:cTn id="141" dur="1" fill="hold">
                                          <p:stCondLst>
                                            <p:cond delay="0"/>
                                          </p:stCondLst>
                                        </p:cTn>
                                        <p:tgtEl>
                                          <p:spTgt spid="155">
                                            <p:txEl>
                                              <p:pRg st="0" end="0"/>
                                            </p:txEl>
                                          </p:spTgt>
                                        </p:tgtEl>
                                        <p:attrNameLst>
                                          <p:attrName>style.visibility</p:attrName>
                                        </p:attrNameLst>
                                      </p:cBhvr>
                                      <p:to>
                                        <p:strVal val="visible"/>
                                      </p:to>
                                    </p:set>
                                    <p:animEffect transition="in" filter="fade">
                                      <p:cBhvr>
                                        <p:cTn id="142" dur="500"/>
                                        <p:tgtEl>
                                          <p:spTgt spid="155">
                                            <p:txEl>
                                              <p:pRg st="0" end="0"/>
                                            </p:txEl>
                                          </p:spTgt>
                                        </p:tgtEl>
                                      </p:cBhvr>
                                    </p:animEffect>
                                    <p:anim calcmode="lin" valueType="num">
                                      <p:cBhvr>
                                        <p:cTn id="143" dur="500" fill="hold"/>
                                        <p:tgtEl>
                                          <p:spTgt spid="155">
                                            <p:txEl>
                                              <p:pRg st="0" end="0"/>
                                            </p:txEl>
                                          </p:spTgt>
                                        </p:tgtEl>
                                        <p:attrNameLst>
                                          <p:attrName>ppt_x</p:attrName>
                                        </p:attrNameLst>
                                      </p:cBhvr>
                                      <p:tavLst>
                                        <p:tav tm="0">
                                          <p:val>
                                            <p:strVal val="#ppt_x"/>
                                          </p:val>
                                        </p:tav>
                                        <p:tav tm="100000">
                                          <p:val>
                                            <p:strVal val="#ppt_x"/>
                                          </p:val>
                                        </p:tav>
                                      </p:tavLst>
                                    </p:anim>
                                    <p:anim calcmode="lin" valueType="num">
                                      <p:cBhvr>
                                        <p:cTn id="144" dur="500" fill="hold"/>
                                        <p:tgtEl>
                                          <p:spTgt spid="155">
                                            <p:txEl>
                                              <p:pRg st="0" end="0"/>
                                            </p:txEl>
                                          </p:spTgt>
                                        </p:tgtEl>
                                        <p:attrNameLst>
                                          <p:attrName>ppt_y</p:attrName>
                                        </p:attrNameLst>
                                      </p:cBhvr>
                                      <p:tavLst>
                                        <p:tav tm="0">
                                          <p:val>
                                            <p:strVal val="#ppt_y+.1"/>
                                          </p:val>
                                        </p:tav>
                                        <p:tav tm="100000">
                                          <p:val>
                                            <p:strVal val="#ppt_y"/>
                                          </p:val>
                                        </p:tav>
                                      </p:tavLst>
                                    </p:anim>
                                  </p:childTnLst>
                                </p:cTn>
                              </p:par>
                              <p:par>
                                <p:cTn id="145" presetID="10" presetClass="entr" presetSubtype="0" fill="hold" grpId="0" nodeType="withEffect">
                                  <p:stCondLst>
                                    <p:cond delay="800"/>
                                  </p:stCondLst>
                                  <p:childTnLst>
                                    <p:set>
                                      <p:cBhvr>
                                        <p:cTn id="146" dur="1" fill="hold">
                                          <p:stCondLst>
                                            <p:cond delay="0"/>
                                          </p:stCondLst>
                                        </p:cTn>
                                        <p:tgtEl>
                                          <p:spTgt spid="156">
                                            <p:txEl>
                                              <p:pRg st="0" end="0"/>
                                            </p:txEl>
                                          </p:spTgt>
                                        </p:tgtEl>
                                        <p:attrNameLst>
                                          <p:attrName>style.visibility</p:attrName>
                                        </p:attrNameLst>
                                      </p:cBhvr>
                                      <p:to>
                                        <p:strVal val="visible"/>
                                      </p:to>
                                    </p:set>
                                    <p:animEffect transition="in" filter="fade">
                                      <p:cBhvr>
                                        <p:cTn id="147" dur="500"/>
                                        <p:tgtEl>
                                          <p:spTgt spid="156">
                                            <p:txEl>
                                              <p:pRg st="0" end="0"/>
                                            </p:txEl>
                                          </p:spTgt>
                                        </p:tgtEl>
                                      </p:cBhvr>
                                    </p:animEffect>
                                  </p:childTnLst>
                                </p:cTn>
                              </p:par>
                            </p:childTnLst>
                          </p:cTn>
                        </p:par>
                        <p:par>
                          <p:cTn id="148" fill="hold">
                            <p:stCondLst>
                              <p:cond delay="9500"/>
                            </p:stCondLst>
                            <p:childTnLst>
                              <p:par>
                                <p:cTn id="149" presetID="53" presetClass="entr" presetSubtype="16" fill="hold" grpId="0" nodeType="afterEffect">
                                  <p:stCondLst>
                                    <p:cond delay="0"/>
                                  </p:stCondLst>
                                  <p:childTnLst>
                                    <p:set>
                                      <p:cBhvr>
                                        <p:cTn id="150" dur="1" fill="hold">
                                          <p:stCondLst>
                                            <p:cond delay="0"/>
                                          </p:stCondLst>
                                        </p:cTn>
                                        <p:tgtEl>
                                          <p:spTgt spid="157"/>
                                        </p:tgtEl>
                                        <p:attrNameLst>
                                          <p:attrName>style.visibility</p:attrName>
                                        </p:attrNameLst>
                                      </p:cBhvr>
                                      <p:to>
                                        <p:strVal val="visible"/>
                                      </p:to>
                                    </p:set>
                                    <p:anim calcmode="lin" valueType="num">
                                      <p:cBhvr>
                                        <p:cTn id="151" dur="500" fill="hold"/>
                                        <p:tgtEl>
                                          <p:spTgt spid="157"/>
                                        </p:tgtEl>
                                        <p:attrNameLst>
                                          <p:attrName>ppt_w</p:attrName>
                                        </p:attrNameLst>
                                      </p:cBhvr>
                                      <p:tavLst>
                                        <p:tav tm="0">
                                          <p:val>
                                            <p:fltVal val="0"/>
                                          </p:val>
                                        </p:tav>
                                        <p:tav tm="100000">
                                          <p:val>
                                            <p:strVal val="#ppt_w"/>
                                          </p:val>
                                        </p:tav>
                                      </p:tavLst>
                                    </p:anim>
                                    <p:anim calcmode="lin" valueType="num">
                                      <p:cBhvr>
                                        <p:cTn id="152" dur="500" fill="hold"/>
                                        <p:tgtEl>
                                          <p:spTgt spid="157"/>
                                        </p:tgtEl>
                                        <p:attrNameLst>
                                          <p:attrName>ppt_h</p:attrName>
                                        </p:attrNameLst>
                                      </p:cBhvr>
                                      <p:tavLst>
                                        <p:tav tm="0">
                                          <p:val>
                                            <p:fltVal val="0"/>
                                          </p:val>
                                        </p:tav>
                                        <p:tav tm="100000">
                                          <p:val>
                                            <p:strVal val="#ppt_h"/>
                                          </p:val>
                                        </p:tav>
                                      </p:tavLst>
                                    </p:anim>
                                    <p:animEffect transition="in" filter="fade">
                                      <p:cBhvr>
                                        <p:cTn id="153" dur="500"/>
                                        <p:tgtEl>
                                          <p:spTgt spid="157"/>
                                        </p:tgtEl>
                                      </p:cBhvr>
                                    </p:animEffect>
                                  </p:childTnLst>
                                </p:cTn>
                              </p:par>
                            </p:childTnLst>
                          </p:cTn>
                        </p:par>
                        <p:par>
                          <p:cTn id="154" fill="hold">
                            <p:stCondLst>
                              <p:cond delay="10000"/>
                            </p:stCondLst>
                            <p:childTnLst>
                              <p:par>
                                <p:cTn id="155" presetID="53" presetClass="entr" presetSubtype="16" fill="hold" grpId="0" nodeType="afterEffect">
                                  <p:stCondLst>
                                    <p:cond delay="0"/>
                                  </p:stCondLst>
                                  <p:childTnLst>
                                    <p:set>
                                      <p:cBhvr>
                                        <p:cTn id="156" dur="1" fill="hold">
                                          <p:stCondLst>
                                            <p:cond delay="0"/>
                                          </p:stCondLst>
                                        </p:cTn>
                                        <p:tgtEl>
                                          <p:spTgt spid="158">
                                            <p:txEl>
                                              <p:pRg st="0" end="0"/>
                                            </p:txEl>
                                          </p:spTgt>
                                        </p:tgtEl>
                                        <p:attrNameLst>
                                          <p:attrName>style.visibility</p:attrName>
                                        </p:attrNameLst>
                                      </p:cBhvr>
                                      <p:to>
                                        <p:strVal val="visible"/>
                                      </p:to>
                                    </p:set>
                                    <p:anim calcmode="lin" valueType="num">
                                      <p:cBhvr>
                                        <p:cTn id="157" dur="300" fill="hold"/>
                                        <p:tgtEl>
                                          <p:spTgt spid="158">
                                            <p:txEl>
                                              <p:pRg st="0" end="0"/>
                                            </p:txEl>
                                          </p:spTgt>
                                        </p:tgtEl>
                                        <p:attrNameLst>
                                          <p:attrName>ppt_w</p:attrName>
                                        </p:attrNameLst>
                                      </p:cBhvr>
                                      <p:tavLst>
                                        <p:tav tm="0">
                                          <p:val>
                                            <p:fltVal val="0"/>
                                          </p:val>
                                        </p:tav>
                                        <p:tav tm="100000">
                                          <p:val>
                                            <p:strVal val="#ppt_w"/>
                                          </p:val>
                                        </p:tav>
                                      </p:tavLst>
                                    </p:anim>
                                    <p:anim calcmode="lin" valueType="num">
                                      <p:cBhvr>
                                        <p:cTn id="158" dur="300" fill="hold"/>
                                        <p:tgtEl>
                                          <p:spTgt spid="158">
                                            <p:txEl>
                                              <p:pRg st="0" end="0"/>
                                            </p:txEl>
                                          </p:spTgt>
                                        </p:tgtEl>
                                        <p:attrNameLst>
                                          <p:attrName>ppt_h</p:attrName>
                                        </p:attrNameLst>
                                      </p:cBhvr>
                                      <p:tavLst>
                                        <p:tav tm="0">
                                          <p:val>
                                            <p:fltVal val="0"/>
                                          </p:val>
                                        </p:tav>
                                        <p:tav tm="100000">
                                          <p:val>
                                            <p:strVal val="#ppt_h"/>
                                          </p:val>
                                        </p:tav>
                                      </p:tavLst>
                                    </p:anim>
                                    <p:animEffect transition="in" filter="fade">
                                      <p:cBhvr>
                                        <p:cTn id="159" dur="300"/>
                                        <p:tgtEl>
                                          <p:spTgt spid="158">
                                            <p:txEl>
                                              <p:pRg st="0" end="0"/>
                                            </p:txEl>
                                          </p:spTgt>
                                        </p:tgtEl>
                                      </p:cBhvr>
                                    </p:animEffect>
                                  </p:childTnLst>
                                </p:cTn>
                              </p:par>
                            </p:childTnLst>
                          </p:cTn>
                        </p:par>
                        <p:par>
                          <p:cTn id="160" fill="hold">
                            <p:stCondLst>
                              <p:cond delay="10500"/>
                            </p:stCondLst>
                            <p:childTnLst>
                              <p:par>
                                <p:cTn id="161" presetID="6" presetClass="entr" presetSubtype="16" fill="hold" grpId="0" nodeType="afterEffect">
                                  <p:stCondLst>
                                    <p:cond delay="0"/>
                                  </p:stCondLst>
                                  <p:childTnLst>
                                    <p:set>
                                      <p:cBhvr>
                                        <p:cTn id="162" dur="1" fill="hold">
                                          <p:stCondLst>
                                            <p:cond delay="0"/>
                                          </p:stCondLst>
                                        </p:cTn>
                                        <p:tgtEl>
                                          <p:spTgt spid="153"/>
                                        </p:tgtEl>
                                        <p:attrNameLst>
                                          <p:attrName>style.visibility</p:attrName>
                                        </p:attrNameLst>
                                      </p:cBhvr>
                                      <p:to>
                                        <p:strVal val="visible"/>
                                      </p:to>
                                    </p:set>
                                    <p:animEffect transition="in" filter="circle(in)">
                                      <p:cBhvr>
                                        <p:cTn id="163" dur="1000"/>
                                        <p:tgtEl>
                                          <p:spTgt spid="153"/>
                                        </p:tgtEl>
                                      </p:cBhvr>
                                    </p:animEffect>
                                  </p:childTnLst>
                                </p:cTn>
                              </p:par>
                            </p:childTnLst>
                          </p:cTn>
                        </p:par>
                        <p:par>
                          <p:cTn id="164" fill="hold">
                            <p:stCondLst>
                              <p:cond delay="11500"/>
                            </p:stCondLst>
                            <p:childTnLst>
                              <p:par>
                                <p:cTn id="165" presetID="53" presetClass="entr" presetSubtype="16" fill="hold" grpId="0" nodeType="afterEffect" nodePh="1">
                                  <p:stCondLst>
                                    <p:cond delay="0"/>
                                  </p:stCondLst>
                                  <p:endCondLst>
                                    <p:cond evt="begin" delay="0">
                                      <p:tn val="165"/>
                                    </p:cond>
                                  </p:endCondLst>
                                  <p:childTnLst>
                                    <p:set>
                                      <p:cBhvr>
                                        <p:cTn id="166" dur="1" fill="hold">
                                          <p:stCondLst>
                                            <p:cond delay="0"/>
                                          </p:stCondLst>
                                        </p:cTn>
                                        <p:tgtEl>
                                          <p:spTgt spid="159"/>
                                        </p:tgtEl>
                                        <p:attrNameLst>
                                          <p:attrName>style.visibility</p:attrName>
                                        </p:attrNameLst>
                                      </p:cBhvr>
                                      <p:to>
                                        <p:strVal val="visible"/>
                                      </p:to>
                                    </p:set>
                                    <p:anim calcmode="lin" valueType="num">
                                      <p:cBhvr>
                                        <p:cTn id="167" dur="500" fill="hold"/>
                                        <p:tgtEl>
                                          <p:spTgt spid="159"/>
                                        </p:tgtEl>
                                        <p:attrNameLst>
                                          <p:attrName>ppt_w</p:attrName>
                                        </p:attrNameLst>
                                      </p:cBhvr>
                                      <p:tavLst>
                                        <p:tav tm="0">
                                          <p:val>
                                            <p:fltVal val="0"/>
                                          </p:val>
                                        </p:tav>
                                        <p:tav tm="100000">
                                          <p:val>
                                            <p:strVal val="#ppt_w"/>
                                          </p:val>
                                        </p:tav>
                                      </p:tavLst>
                                    </p:anim>
                                    <p:anim calcmode="lin" valueType="num">
                                      <p:cBhvr>
                                        <p:cTn id="168" dur="500" fill="hold"/>
                                        <p:tgtEl>
                                          <p:spTgt spid="159"/>
                                        </p:tgtEl>
                                        <p:attrNameLst>
                                          <p:attrName>ppt_h</p:attrName>
                                        </p:attrNameLst>
                                      </p:cBhvr>
                                      <p:tavLst>
                                        <p:tav tm="0">
                                          <p:val>
                                            <p:fltVal val="0"/>
                                          </p:val>
                                        </p:tav>
                                        <p:tav tm="100000">
                                          <p:val>
                                            <p:strVal val="#ppt_h"/>
                                          </p:val>
                                        </p:tav>
                                      </p:tavLst>
                                    </p:anim>
                                    <p:animEffect transition="in" filter="fade">
                                      <p:cBhvr>
                                        <p:cTn id="169"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90" grpId="0" animBg="1"/>
      <p:bldP spid="94" grpId="0" build="p">
        <p:tmplLst>
          <p:tmpl lvl="1">
            <p:tnLst>
              <p:par>
                <p:cTn presetID="42" presetClass="entr" presetSubtype="0" fill="hold" nodeType="withEffect">
                  <p:stCondLst>
                    <p:cond delay="200"/>
                  </p:stCondLst>
                  <p:childTnLst>
                    <p:set>
                      <p:cBhvr>
                        <p:cTn dur="1" fill="hold">
                          <p:stCondLst>
                            <p:cond delay="0"/>
                          </p:stCondLst>
                        </p:cTn>
                        <p:tgtEl>
                          <p:spTgt spid="94"/>
                        </p:tgtEl>
                        <p:attrNameLst>
                          <p:attrName>style.visibility</p:attrName>
                        </p:attrNameLst>
                      </p:cBhvr>
                      <p:to>
                        <p:strVal val="visible"/>
                      </p:to>
                    </p:set>
                    <p:animEffect transition="in" filter="fade">
                      <p:cBhvr>
                        <p:cTn dur="400"/>
                        <p:tgtEl>
                          <p:spTgt spid="94"/>
                        </p:tgtEl>
                      </p:cBhvr>
                    </p:animEffect>
                    <p:anim calcmode="lin" valueType="num">
                      <p:cBhvr>
                        <p:cTn dur="400" fill="hold"/>
                        <p:tgtEl>
                          <p:spTgt spid="94"/>
                        </p:tgtEl>
                        <p:attrNameLst>
                          <p:attrName>ppt_x</p:attrName>
                        </p:attrNameLst>
                      </p:cBhvr>
                      <p:tavLst>
                        <p:tav tm="0">
                          <p:val>
                            <p:strVal val="#ppt_x"/>
                          </p:val>
                        </p:tav>
                        <p:tav tm="100000">
                          <p:val>
                            <p:strVal val="#ppt_x"/>
                          </p:val>
                        </p:tav>
                      </p:tavLst>
                    </p:anim>
                    <p:anim calcmode="lin" valueType="num">
                      <p:cBhvr>
                        <p:cTn dur="400" fill="hold"/>
                        <p:tgtEl>
                          <p:spTgt spid="94"/>
                        </p:tgtEl>
                        <p:attrNameLst>
                          <p:attrName>ppt_y</p:attrName>
                        </p:attrNameLst>
                      </p:cBhvr>
                      <p:tavLst>
                        <p:tav tm="0">
                          <p:val>
                            <p:strVal val="#ppt_y+.1"/>
                          </p:val>
                        </p:tav>
                        <p:tav tm="100000">
                          <p:val>
                            <p:strVal val="#ppt_y"/>
                          </p:val>
                        </p:tav>
                      </p:tavLst>
                    </p:anim>
                  </p:childTnLst>
                </p:cTn>
              </p:par>
            </p:tnLst>
          </p:tmpl>
        </p:tmplLst>
      </p:bldP>
      <p:bldP spid="95" grpId="0" build="p">
        <p:tmplLst>
          <p:tmpl lvl="1">
            <p:tnLst>
              <p:par>
                <p:cTn presetID="42" presetClass="entr" presetSubtype="0" fill="hold" nodeType="withEffect">
                  <p:stCondLst>
                    <p:cond delay="20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anim calcmode="lin" valueType="num">
                      <p:cBhvr>
                        <p:cTn dur="500" fill="hold"/>
                        <p:tgtEl>
                          <p:spTgt spid="95"/>
                        </p:tgtEl>
                        <p:attrNameLst>
                          <p:attrName>ppt_x</p:attrName>
                        </p:attrNameLst>
                      </p:cBhvr>
                      <p:tavLst>
                        <p:tav tm="0">
                          <p:val>
                            <p:strVal val="#ppt_x"/>
                          </p:val>
                        </p:tav>
                        <p:tav tm="100000">
                          <p:val>
                            <p:strVal val="#ppt_x"/>
                          </p:val>
                        </p:tav>
                      </p:tavLst>
                    </p:anim>
                    <p:anim calcmode="lin" valueType="num">
                      <p:cBhvr>
                        <p:cTn dur="500" fill="hold"/>
                        <p:tgtEl>
                          <p:spTgt spid="95"/>
                        </p:tgtEl>
                        <p:attrNameLst>
                          <p:attrName>ppt_y</p:attrName>
                        </p:attrNameLst>
                      </p:cBhvr>
                      <p:tavLst>
                        <p:tav tm="0">
                          <p:val>
                            <p:strVal val="#ppt_y+.1"/>
                          </p:val>
                        </p:tav>
                        <p:tav tm="100000">
                          <p:val>
                            <p:strVal val="#ppt_y"/>
                          </p:val>
                        </p:tav>
                      </p:tavLst>
                    </p:anim>
                  </p:childTnLst>
                </p:cTn>
              </p:par>
            </p:tnLst>
          </p:tmpl>
        </p:tmplLst>
      </p:bldP>
      <p:bldP spid="96" grpId="0" build="p">
        <p:tmplLst>
          <p:tmpl lvl="1">
            <p:tnLst>
              <p:par>
                <p:cTn presetID="10" presetClass="entr" presetSubtype="0" fill="hold" nodeType="withEffect">
                  <p:stCondLst>
                    <p:cond delay="80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106" grpId="0" animBg="1"/>
      <p:bldP spid="110" grpId="0" build="p">
        <p:tmplLst>
          <p:tmpl lvl="1">
            <p:tnLst>
              <p:par>
                <p:cTn presetID="53" presetClass="entr" presetSubtype="16"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p:cTn dur="300" fill="hold"/>
                        <p:tgtEl>
                          <p:spTgt spid="110"/>
                        </p:tgtEl>
                        <p:attrNameLst>
                          <p:attrName>ppt_w</p:attrName>
                        </p:attrNameLst>
                      </p:cBhvr>
                      <p:tavLst>
                        <p:tav tm="0">
                          <p:val>
                            <p:fltVal val="0"/>
                          </p:val>
                        </p:tav>
                        <p:tav tm="100000">
                          <p:val>
                            <p:strVal val="#ppt_w"/>
                          </p:val>
                        </p:tav>
                      </p:tavLst>
                    </p:anim>
                    <p:anim calcmode="lin" valueType="num">
                      <p:cBhvr>
                        <p:cTn dur="300" fill="hold"/>
                        <p:tgtEl>
                          <p:spTgt spid="110"/>
                        </p:tgtEl>
                        <p:attrNameLst>
                          <p:attrName>ppt_h</p:attrName>
                        </p:attrNameLst>
                      </p:cBhvr>
                      <p:tavLst>
                        <p:tav tm="0">
                          <p:val>
                            <p:fltVal val="0"/>
                          </p:val>
                        </p:tav>
                        <p:tav tm="100000">
                          <p:val>
                            <p:strVal val="#ppt_h"/>
                          </p:val>
                        </p:tav>
                      </p:tavLst>
                    </p:anim>
                    <p:animEffect transition="in" filter="fade">
                      <p:cBhvr>
                        <p:cTn dur="300"/>
                        <p:tgtEl>
                          <p:spTgt spid="110"/>
                        </p:tgtEl>
                      </p:cBhvr>
                    </p:animEffect>
                  </p:childTnLst>
                </p:cTn>
              </p:par>
            </p:tnLst>
          </p:tmpl>
        </p:tmplLst>
      </p:bldP>
      <p:bldP spid="114" grpId="0"/>
      <p:bldP spid="118" grpId="0" animBg="1"/>
      <p:bldP spid="121" grpId="0" build="p">
        <p:tmplLst>
          <p:tmpl lvl="1">
            <p:tnLst>
              <p:par>
                <p:cTn presetID="42" presetClass="entr" presetSubtype="0" fill="hold" nodeType="withEffect">
                  <p:stCondLst>
                    <p:cond delay="200"/>
                  </p:stCondLst>
                  <p:childTnLst>
                    <p:set>
                      <p:cBhvr>
                        <p:cTn dur="1" fill="hold">
                          <p:stCondLst>
                            <p:cond delay="0"/>
                          </p:stCondLst>
                        </p:cTn>
                        <p:tgtEl>
                          <p:spTgt spid="121"/>
                        </p:tgtEl>
                        <p:attrNameLst>
                          <p:attrName>style.visibility</p:attrName>
                        </p:attrNameLst>
                      </p:cBhvr>
                      <p:to>
                        <p:strVal val="visible"/>
                      </p:to>
                    </p:set>
                    <p:animEffect transition="in" filter="fade">
                      <p:cBhvr>
                        <p:cTn dur="400"/>
                        <p:tgtEl>
                          <p:spTgt spid="121"/>
                        </p:tgtEl>
                      </p:cBhvr>
                    </p:animEffect>
                    <p:anim calcmode="lin" valueType="num">
                      <p:cBhvr>
                        <p:cTn dur="400" fill="hold"/>
                        <p:tgtEl>
                          <p:spTgt spid="121"/>
                        </p:tgtEl>
                        <p:attrNameLst>
                          <p:attrName>ppt_x</p:attrName>
                        </p:attrNameLst>
                      </p:cBhvr>
                      <p:tavLst>
                        <p:tav tm="0">
                          <p:val>
                            <p:strVal val="#ppt_x"/>
                          </p:val>
                        </p:tav>
                        <p:tav tm="100000">
                          <p:val>
                            <p:strVal val="#ppt_x"/>
                          </p:val>
                        </p:tav>
                      </p:tavLst>
                    </p:anim>
                    <p:anim calcmode="lin" valueType="num">
                      <p:cBhvr>
                        <p:cTn dur="400" fill="hold"/>
                        <p:tgtEl>
                          <p:spTgt spid="121"/>
                        </p:tgtEl>
                        <p:attrNameLst>
                          <p:attrName>ppt_y</p:attrName>
                        </p:attrNameLst>
                      </p:cBhvr>
                      <p:tavLst>
                        <p:tav tm="0">
                          <p:val>
                            <p:strVal val="#ppt_y+.1"/>
                          </p:val>
                        </p:tav>
                        <p:tav tm="100000">
                          <p:val>
                            <p:strVal val="#ppt_y"/>
                          </p:val>
                        </p:tav>
                      </p:tavLst>
                    </p:anim>
                  </p:childTnLst>
                </p:cTn>
              </p:par>
            </p:tnLst>
          </p:tmpl>
        </p:tmplLst>
      </p:bldP>
      <p:bldP spid="122" grpId="0" build="p">
        <p:tmplLst>
          <p:tmpl lvl="1">
            <p:tnLst>
              <p:par>
                <p:cTn presetID="42" presetClass="entr" presetSubtype="0" fill="hold" nodeType="withEffect">
                  <p:stCondLst>
                    <p:cond delay="200"/>
                  </p:stCondLst>
                  <p:childTnLst>
                    <p:set>
                      <p:cBhvr>
                        <p:cTn dur="1" fill="hold">
                          <p:stCondLst>
                            <p:cond delay="0"/>
                          </p:stCondLst>
                        </p:cTn>
                        <p:tgtEl>
                          <p:spTgt spid="122"/>
                        </p:tgtEl>
                        <p:attrNameLst>
                          <p:attrName>style.visibility</p:attrName>
                        </p:attrNameLst>
                      </p:cBhvr>
                      <p:to>
                        <p:strVal val="visible"/>
                      </p:to>
                    </p:set>
                    <p:animEffect transition="in" filter="fade">
                      <p:cBhvr>
                        <p:cTn dur="500"/>
                        <p:tgtEl>
                          <p:spTgt spid="122"/>
                        </p:tgtEl>
                      </p:cBhvr>
                    </p:animEffect>
                    <p:anim calcmode="lin" valueType="num">
                      <p:cBhvr>
                        <p:cTn dur="500" fill="hold"/>
                        <p:tgtEl>
                          <p:spTgt spid="122"/>
                        </p:tgtEl>
                        <p:attrNameLst>
                          <p:attrName>ppt_x</p:attrName>
                        </p:attrNameLst>
                      </p:cBhvr>
                      <p:tavLst>
                        <p:tav tm="0">
                          <p:val>
                            <p:strVal val="#ppt_x"/>
                          </p:val>
                        </p:tav>
                        <p:tav tm="100000">
                          <p:val>
                            <p:strVal val="#ppt_x"/>
                          </p:val>
                        </p:tav>
                      </p:tavLst>
                    </p:anim>
                    <p:anim calcmode="lin" valueType="num">
                      <p:cBhvr>
                        <p:cTn dur="500" fill="hold"/>
                        <p:tgtEl>
                          <p:spTgt spid="122"/>
                        </p:tgtEl>
                        <p:attrNameLst>
                          <p:attrName>ppt_y</p:attrName>
                        </p:attrNameLst>
                      </p:cBhvr>
                      <p:tavLst>
                        <p:tav tm="0">
                          <p:val>
                            <p:strVal val="#ppt_y+.1"/>
                          </p:val>
                        </p:tav>
                        <p:tav tm="100000">
                          <p:val>
                            <p:strVal val="#ppt_y"/>
                          </p:val>
                        </p:tav>
                      </p:tavLst>
                    </p:anim>
                  </p:childTnLst>
                </p:cTn>
              </p:par>
            </p:tnLst>
          </p:tmpl>
        </p:tmplLst>
      </p:bldP>
      <p:bldP spid="123" grpId="0" build="p">
        <p:tmplLst>
          <p:tmpl lvl="1">
            <p:tnLst>
              <p:par>
                <p:cTn presetID="10" presetClass="entr" presetSubtype="0" fill="hold" nodeType="withEffect">
                  <p:stCondLst>
                    <p:cond delay="800"/>
                  </p:stCondLst>
                  <p:childTnLst>
                    <p:set>
                      <p:cBhvr>
                        <p:cTn dur="1" fill="hold">
                          <p:stCondLst>
                            <p:cond delay="0"/>
                          </p:stCondLst>
                        </p:cTn>
                        <p:tgtEl>
                          <p:spTgt spid="123"/>
                        </p:tgtEl>
                        <p:attrNameLst>
                          <p:attrName>style.visibility</p:attrName>
                        </p:attrNameLst>
                      </p:cBhvr>
                      <p:to>
                        <p:strVal val="visible"/>
                      </p:to>
                    </p:set>
                    <p:animEffect transition="in" filter="fade">
                      <p:cBhvr>
                        <p:cTn dur="500"/>
                        <p:tgtEl>
                          <p:spTgt spid="123"/>
                        </p:tgtEl>
                      </p:cBhvr>
                    </p:animEffect>
                  </p:childTnLst>
                </p:cTn>
              </p:par>
            </p:tnLst>
          </p:tmpl>
        </p:tmplLst>
      </p:bldP>
      <p:bldP spid="130" grpId="0" animBg="1"/>
      <p:bldP spid="133" grpId="0" build="p">
        <p:tmplLst>
          <p:tmpl lvl="1">
            <p:tnLst>
              <p:par>
                <p:cTn presetID="53" presetClass="entr" presetSubtype="16" fill="hold" nodeType="afterEffect">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p:cTn dur="300" fill="hold"/>
                        <p:tgtEl>
                          <p:spTgt spid="133"/>
                        </p:tgtEl>
                        <p:attrNameLst>
                          <p:attrName>ppt_w</p:attrName>
                        </p:attrNameLst>
                      </p:cBhvr>
                      <p:tavLst>
                        <p:tav tm="0">
                          <p:val>
                            <p:fltVal val="0"/>
                          </p:val>
                        </p:tav>
                        <p:tav tm="100000">
                          <p:val>
                            <p:strVal val="#ppt_w"/>
                          </p:val>
                        </p:tav>
                      </p:tavLst>
                    </p:anim>
                    <p:anim calcmode="lin" valueType="num">
                      <p:cBhvr>
                        <p:cTn dur="300" fill="hold"/>
                        <p:tgtEl>
                          <p:spTgt spid="133"/>
                        </p:tgtEl>
                        <p:attrNameLst>
                          <p:attrName>ppt_h</p:attrName>
                        </p:attrNameLst>
                      </p:cBhvr>
                      <p:tavLst>
                        <p:tav tm="0">
                          <p:val>
                            <p:fltVal val="0"/>
                          </p:val>
                        </p:tav>
                        <p:tav tm="100000">
                          <p:val>
                            <p:strVal val="#ppt_h"/>
                          </p:val>
                        </p:tav>
                      </p:tavLst>
                    </p:anim>
                    <p:animEffect transition="in" filter="fade">
                      <p:cBhvr>
                        <p:cTn dur="300"/>
                        <p:tgtEl>
                          <p:spTgt spid="133"/>
                        </p:tgtEl>
                      </p:cBhvr>
                    </p:animEffect>
                  </p:childTnLst>
                </p:cTn>
              </p:par>
            </p:tnLst>
          </p:tmpl>
        </p:tmplLst>
      </p:bldP>
      <p:bldP spid="136" grpId="0"/>
      <p:bldP spid="139" grpId="0" animBg="1"/>
      <p:bldP spid="141" grpId="0" build="p">
        <p:tmplLst>
          <p:tmpl lvl="1">
            <p:tnLst>
              <p:par>
                <p:cTn presetID="42" presetClass="entr" presetSubtype="0" fill="hold" nodeType="withEffect">
                  <p:stCondLst>
                    <p:cond delay="200"/>
                  </p:stCondLst>
                  <p:childTnLst>
                    <p:set>
                      <p:cBhvr>
                        <p:cTn dur="1" fill="hold">
                          <p:stCondLst>
                            <p:cond delay="0"/>
                          </p:stCondLst>
                        </p:cTn>
                        <p:tgtEl>
                          <p:spTgt spid="141"/>
                        </p:tgtEl>
                        <p:attrNameLst>
                          <p:attrName>style.visibility</p:attrName>
                        </p:attrNameLst>
                      </p:cBhvr>
                      <p:to>
                        <p:strVal val="visible"/>
                      </p:to>
                    </p:set>
                    <p:animEffect transition="in" filter="fade">
                      <p:cBhvr>
                        <p:cTn dur="400"/>
                        <p:tgtEl>
                          <p:spTgt spid="141"/>
                        </p:tgtEl>
                      </p:cBhvr>
                    </p:animEffect>
                    <p:anim calcmode="lin" valueType="num">
                      <p:cBhvr>
                        <p:cTn dur="400" fill="hold"/>
                        <p:tgtEl>
                          <p:spTgt spid="141"/>
                        </p:tgtEl>
                        <p:attrNameLst>
                          <p:attrName>ppt_x</p:attrName>
                        </p:attrNameLst>
                      </p:cBhvr>
                      <p:tavLst>
                        <p:tav tm="0">
                          <p:val>
                            <p:strVal val="#ppt_x"/>
                          </p:val>
                        </p:tav>
                        <p:tav tm="100000">
                          <p:val>
                            <p:strVal val="#ppt_x"/>
                          </p:val>
                        </p:tav>
                      </p:tavLst>
                    </p:anim>
                    <p:anim calcmode="lin" valueType="num">
                      <p:cBhvr>
                        <p:cTn dur="400" fill="hold"/>
                        <p:tgtEl>
                          <p:spTgt spid="141"/>
                        </p:tgtEl>
                        <p:attrNameLst>
                          <p:attrName>ppt_y</p:attrName>
                        </p:attrNameLst>
                      </p:cBhvr>
                      <p:tavLst>
                        <p:tav tm="0">
                          <p:val>
                            <p:strVal val="#ppt_y+.1"/>
                          </p:val>
                        </p:tav>
                        <p:tav tm="100000">
                          <p:val>
                            <p:strVal val="#ppt_y"/>
                          </p:val>
                        </p:tav>
                      </p:tavLst>
                    </p:anim>
                  </p:childTnLst>
                </p:cTn>
              </p:par>
            </p:tnLst>
          </p:tmpl>
        </p:tmplLst>
      </p:bldP>
      <p:bldP spid="142" grpId="0" build="p">
        <p:tmplLst>
          <p:tmpl lvl="1">
            <p:tnLst>
              <p:par>
                <p:cTn presetID="42" presetClass="entr" presetSubtype="0" fill="hold" nodeType="withEffect">
                  <p:stCondLst>
                    <p:cond delay="200"/>
                  </p:stCondLst>
                  <p:childTnLst>
                    <p:set>
                      <p:cBhvr>
                        <p:cTn dur="1" fill="hold">
                          <p:stCondLst>
                            <p:cond delay="0"/>
                          </p:stCondLst>
                        </p:cTn>
                        <p:tgtEl>
                          <p:spTgt spid="142"/>
                        </p:tgtEl>
                        <p:attrNameLst>
                          <p:attrName>style.visibility</p:attrName>
                        </p:attrNameLst>
                      </p:cBhvr>
                      <p:to>
                        <p:strVal val="visible"/>
                      </p:to>
                    </p:set>
                    <p:animEffect transition="in" filter="fade">
                      <p:cBhvr>
                        <p:cTn dur="500"/>
                        <p:tgtEl>
                          <p:spTgt spid="142"/>
                        </p:tgtEl>
                      </p:cBhvr>
                    </p:animEffect>
                    <p:anim calcmode="lin" valueType="num">
                      <p:cBhvr>
                        <p:cTn dur="500" fill="hold"/>
                        <p:tgtEl>
                          <p:spTgt spid="142"/>
                        </p:tgtEl>
                        <p:attrNameLst>
                          <p:attrName>ppt_x</p:attrName>
                        </p:attrNameLst>
                      </p:cBhvr>
                      <p:tavLst>
                        <p:tav tm="0">
                          <p:val>
                            <p:strVal val="#ppt_x"/>
                          </p:val>
                        </p:tav>
                        <p:tav tm="100000">
                          <p:val>
                            <p:strVal val="#ppt_x"/>
                          </p:val>
                        </p:tav>
                      </p:tavLst>
                    </p:anim>
                    <p:anim calcmode="lin" valueType="num">
                      <p:cBhvr>
                        <p:cTn dur="500" fill="hold"/>
                        <p:tgtEl>
                          <p:spTgt spid="142"/>
                        </p:tgtEl>
                        <p:attrNameLst>
                          <p:attrName>ppt_y</p:attrName>
                        </p:attrNameLst>
                      </p:cBhvr>
                      <p:tavLst>
                        <p:tav tm="0">
                          <p:val>
                            <p:strVal val="#ppt_y+.1"/>
                          </p:val>
                        </p:tav>
                        <p:tav tm="100000">
                          <p:val>
                            <p:strVal val="#ppt_y"/>
                          </p:val>
                        </p:tav>
                      </p:tavLst>
                    </p:anim>
                  </p:childTnLst>
                </p:cTn>
              </p:par>
            </p:tnLst>
          </p:tmpl>
        </p:tmplLst>
      </p:bldP>
      <p:bldP spid="143" grpId="0" build="p">
        <p:tmplLst>
          <p:tmpl lvl="1">
            <p:tnLst>
              <p:par>
                <p:cTn presetID="10" presetClass="entr" presetSubtype="0" fill="hold" nodeType="withEffect">
                  <p:stCondLst>
                    <p:cond delay="800"/>
                  </p:stCondLst>
                  <p:childTnLst>
                    <p:set>
                      <p:cBhvr>
                        <p:cTn dur="1" fill="hold">
                          <p:stCondLst>
                            <p:cond delay="0"/>
                          </p:stCondLst>
                        </p:cTn>
                        <p:tgtEl>
                          <p:spTgt spid="143"/>
                        </p:tgtEl>
                        <p:attrNameLst>
                          <p:attrName>style.visibility</p:attrName>
                        </p:attrNameLst>
                      </p:cBhvr>
                      <p:to>
                        <p:strVal val="visible"/>
                      </p:to>
                    </p:set>
                    <p:animEffect transition="in" filter="fade">
                      <p:cBhvr>
                        <p:cTn dur="500"/>
                        <p:tgtEl>
                          <p:spTgt spid="143"/>
                        </p:tgtEl>
                      </p:cBhvr>
                    </p:animEffect>
                  </p:childTnLst>
                </p:cTn>
              </p:par>
            </p:tnLst>
          </p:tmpl>
        </p:tmplLst>
      </p:bldP>
      <p:bldP spid="147" grpId="0" animBg="1"/>
      <p:bldP spid="149" grpId="0" build="p">
        <p:tmplLst>
          <p:tmpl lvl="1">
            <p:tnLst>
              <p:par>
                <p:cTn presetID="53" presetClass="entr" presetSubtype="16" fill="hold" nodeType="afterEffect">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p:cTn dur="300" fill="hold"/>
                        <p:tgtEl>
                          <p:spTgt spid="149"/>
                        </p:tgtEl>
                        <p:attrNameLst>
                          <p:attrName>ppt_w</p:attrName>
                        </p:attrNameLst>
                      </p:cBhvr>
                      <p:tavLst>
                        <p:tav tm="0">
                          <p:val>
                            <p:fltVal val="0"/>
                          </p:val>
                        </p:tav>
                        <p:tav tm="100000">
                          <p:val>
                            <p:strVal val="#ppt_w"/>
                          </p:val>
                        </p:tav>
                      </p:tavLst>
                    </p:anim>
                    <p:anim calcmode="lin" valueType="num">
                      <p:cBhvr>
                        <p:cTn dur="300" fill="hold"/>
                        <p:tgtEl>
                          <p:spTgt spid="149"/>
                        </p:tgtEl>
                        <p:attrNameLst>
                          <p:attrName>ppt_h</p:attrName>
                        </p:attrNameLst>
                      </p:cBhvr>
                      <p:tavLst>
                        <p:tav tm="0">
                          <p:val>
                            <p:fltVal val="0"/>
                          </p:val>
                        </p:tav>
                        <p:tav tm="100000">
                          <p:val>
                            <p:strVal val="#ppt_h"/>
                          </p:val>
                        </p:tav>
                      </p:tavLst>
                    </p:anim>
                    <p:animEffect transition="in" filter="fade">
                      <p:cBhvr>
                        <p:cTn dur="300"/>
                        <p:tgtEl>
                          <p:spTgt spid="149"/>
                        </p:tgtEl>
                      </p:cBhvr>
                    </p:animEffect>
                  </p:childTnLst>
                </p:cTn>
              </p:par>
            </p:tnLst>
          </p:tmpl>
        </p:tmplLst>
      </p:bldP>
      <p:bldP spid="151" grpId="0"/>
      <p:bldP spid="153" grpId="0" animBg="1"/>
      <p:bldP spid="154" grpId="0" build="p">
        <p:tmplLst>
          <p:tmpl lvl="1">
            <p:tnLst>
              <p:par>
                <p:cTn presetID="42" presetClass="entr" presetSubtype="0" fill="hold" nodeType="withEffect">
                  <p:stCondLst>
                    <p:cond delay="200"/>
                  </p:stCondLst>
                  <p:childTnLst>
                    <p:set>
                      <p:cBhvr>
                        <p:cTn dur="1" fill="hold">
                          <p:stCondLst>
                            <p:cond delay="0"/>
                          </p:stCondLst>
                        </p:cTn>
                        <p:tgtEl>
                          <p:spTgt spid="154"/>
                        </p:tgtEl>
                        <p:attrNameLst>
                          <p:attrName>style.visibility</p:attrName>
                        </p:attrNameLst>
                      </p:cBhvr>
                      <p:to>
                        <p:strVal val="visible"/>
                      </p:to>
                    </p:set>
                    <p:animEffect transition="in" filter="fade">
                      <p:cBhvr>
                        <p:cTn dur="400"/>
                        <p:tgtEl>
                          <p:spTgt spid="154"/>
                        </p:tgtEl>
                      </p:cBhvr>
                    </p:animEffect>
                    <p:anim calcmode="lin" valueType="num">
                      <p:cBhvr>
                        <p:cTn dur="400" fill="hold"/>
                        <p:tgtEl>
                          <p:spTgt spid="154"/>
                        </p:tgtEl>
                        <p:attrNameLst>
                          <p:attrName>ppt_x</p:attrName>
                        </p:attrNameLst>
                      </p:cBhvr>
                      <p:tavLst>
                        <p:tav tm="0">
                          <p:val>
                            <p:strVal val="#ppt_x"/>
                          </p:val>
                        </p:tav>
                        <p:tav tm="100000">
                          <p:val>
                            <p:strVal val="#ppt_x"/>
                          </p:val>
                        </p:tav>
                      </p:tavLst>
                    </p:anim>
                    <p:anim calcmode="lin" valueType="num">
                      <p:cBhvr>
                        <p:cTn dur="400" fill="hold"/>
                        <p:tgtEl>
                          <p:spTgt spid="154"/>
                        </p:tgtEl>
                        <p:attrNameLst>
                          <p:attrName>ppt_y</p:attrName>
                        </p:attrNameLst>
                      </p:cBhvr>
                      <p:tavLst>
                        <p:tav tm="0">
                          <p:val>
                            <p:strVal val="#ppt_y+.1"/>
                          </p:val>
                        </p:tav>
                        <p:tav tm="100000">
                          <p:val>
                            <p:strVal val="#ppt_y"/>
                          </p:val>
                        </p:tav>
                      </p:tavLst>
                    </p:anim>
                  </p:childTnLst>
                </p:cTn>
              </p:par>
            </p:tnLst>
          </p:tmpl>
        </p:tmplLst>
      </p:bldP>
      <p:bldP spid="155" grpId="0" build="p">
        <p:tmplLst>
          <p:tmpl lvl="1">
            <p:tnLst>
              <p:par>
                <p:cTn presetID="42" presetClass="entr" presetSubtype="0" fill="hold" nodeType="withEffect">
                  <p:stCondLst>
                    <p:cond delay="200"/>
                  </p:stCondLst>
                  <p:childTnLst>
                    <p:set>
                      <p:cBhvr>
                        <p:cTn dur="1" fill="hold">
                          <p:stCondLst>
                            <p:cond delay="0"/>
                          </p:stCondLst>
                        </p:cTn>
                        <p:tgtEl>
                          <p:spTgt spid="155"/>
                        </p:tgtEl>
                        <p:attrNameLst>
                          <p:attrName>style.visibility</p:attrName>
                        </p:attrNameLst>
                      </p:cBhvr>
                      <p:to>
                        <p:strVal val="visible"/>
                      </p:to>
                    </p:set>
                    <p:animEffect transition="in" filter="fade">
                      <p:cBhvr>
                        <p:cTn dur="500"/>
                        <p:tgtEl>
                          <p:spTgt spid="155"/>
                        </p:tgtEl>
                      </p:cBhvr>
                    </p:animEffect>
                    <p:anim calcmode="lin" valueType="num">
                      <p:cBhvr>
                        <p:cTn dur="500" fill="hold"/>
                        <p:tgtEl>
                          <p:spTgt spid="155"/>
                        </p:tgtEl>
                        <p:attrNameLst>
                          <p:attrName>ppt_x</p:attrName>
                        </p:attrNameLst>
                      </p:cBhvr>
                      <p:tavLst>
                        <p:tav tm="0">
                          <p:val>
                            <p:strVal val="#ppt_x"/>
                          </p:val>
                        </p:tav>
                        <p:tav tm="100000">
                          <p:val>
                            <p:strVal val="#ppt_x"/>
                          </p:val>
                        </p:tav>
                      </p:tavLst>
                    </p:anim>
                    <p:anim calcmode="lin" valueType="num">
                      <p:cBhvr>
                        <p:cTn dur="500" fill="hold"/>
                        <p:tgtEl>
                          <p:spTgt spid="155"/>
                        </p:tgtEl>
                        <p:attrNameLst>
                          <p:attrName>ppt_y</p:attrName>
                        </p:attrNameLst>
                      </p:cBhvr>
                      <p:tavLst>
                        <p:tav tm="0">
                          <p:val>
                            <p:strVal val="#ppt_y+.1"/>
                          </p:val>
                        </p:tav>
                        <p:tav tm="100000">
                          <p:val>
                            <p:strVal val="#ppt_y"/>
                          </p:val>
                        </p:tav>
                      </p:tavLst>
                    </p:anim>
                  </p:childTnLst>
                </p:cTn>
              </p:par>
            </p:tnLst>
          </p:tmpl>
        </p:tmplLst>
      </p:bldP>
      <p:bldP spid="156" grpId="0" build="p">
        <p:tmplLst>
          <p:tmpl lvl="1">
            <p:tnLst>
              <p:par>
                <p:cTn presetID="10" presetClass="entr" presetSubtype="0" fill="hold" nodeType="withEffect">
                  <p:stCondLst>
                    <p:cond delay="800"/>
                  </p:stCondLst>
                  <p:childTnLst>
                    <p:set>
                      <p:cBhvr>
                        <p:cTn dur="1" fill="hold">
                          <p:stCondLst>
                            <p:cond delay="0"/>
                          </p:stCondLst>
                        </p:cTn>
                        <p:tgtEl>
                          <p:spTgt spid="156"/>
                        </p:tgtEl>
                        <p:attrNameLst>
                          <p:attrName>style.visibility</p:attrName>
                        </p:attrNameLst>
                      </p:cBhvr>
                      <p:to>
                        <p:strVal val="visible"/>
                      </p:to>
                    </p:set>
                    <p:animEffect transition="in" filter="fade">
                      <p:cBhvr>
                        <p:cTn dur="500"/>
                        <p:tgtEl>
                          <p:spTgt spid="156"/>
                        </p:tgtEl>
                      </p:cBhvr>
                    </p:animEffect>
                  </p:childTnLst>
                </p:cTn>
              </p:par>
            </p:tnLst>
          </p:tmpl>
        </p:tmplLst>
      </p:bldP>
      <p:bldP spid="157" grpId="0" animBg="1"/>
      <p:bldP spid="158" grpId="0" build="p">
        <p:tmplLst>
          <p:tmpl lvl="1">
            <p:tnLst>
              <p:par>
                <p:cTn presetID="53" presetClass="entr" presetSubtype="16" fill="hold" nodeType="afterEffect">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p:cTn dur="300" fill="hold"/>
                        <p:tgtEl>
                          <p:spTgt spid="158"/>
                        </p:tgtEl>
                        <p:attrNameLst>
                          <p:attrName>ppt_w</p:attrName>
                        </p:attrNameLst>
                      </p:cBhvr>
                      <p:tavLst>
                        <p:tav tm="0">
                          <p:val>
                            <p:fltVal val="0"/>
                          </p:val>
                        </p:tav>
                        <p:tav tm="100000">
                          <p:val>
                            <p:strVal val="#ppt_w"/>
                          </p:val>
                        </p:tav>
                      </p:tavLst>
                    </p:anim>
                    <p:anim calcmode="lin" valueType="num">
                      <p:cBhvr>
                        <p:cTn dur="300" fill="hold"/>
                        <p:tgtEl>
                          <p:spTgt spid="158"/>
                        </p:tgtEl>
                        <p:attrNameLst>
                          <p:attrName>ppt_h</p:attrName>
                        </p:attrNameLst>
                      </p:cBhvr>
                      <p:tavLst>
                        <p:tav tm="0">
                          <p:val>
                            <p:fltVal val="0"/>
                          </p:val>
                        </p:tav>
                        <p:tav tm="100000">
                          <p:val>
                            <p:strVal val="#ppt_h"/>
                          </p:val>
                        </p:tav>
                      </p:tavLst>
                    </p:anim>
                    <p:animEffect transition="in" filter="fade">
                      <p:cBhvr>
                        <p:cTn dur="300"/>
                        <p:tgtEl>
                          <p:spTgt spid="158"/>
                        </p:tgtEl>
                      </p:cBhvr>
                    </p:animEffect>
                  </p:childTnLst>
                </p:cTn>
              </p:par>
            </p:tnLst>
          </p:tmpl>
        </p:tmplLst>
      </p:bldP>
      <p:bldP spid="159"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ic list 6">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603251" y="4732395"/>
            <a:ext cx="869950" cy="1730087"/>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684393" y="4778114"/>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608670" y="5317373"/>
            <a:ext cx="2500489" cy="228451"/>
          </a:xfrm>
          <a:prstGeom prst="rect">
            <a:avLst/>
          </a:prstGeom>
        </p:spPr>
        <p:txBody>
          <a:bodyPr vert="horz" lIns="0" tIns="40504" rIns="0" bIns="40504" anchor="ctr"/>
          <a:lstStyle>
            <a:lvl1pPr marL="0" indent="0" algn="l">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608670" y="5682509"/>
            <a:ext cx="2500489"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28" name="Text Placeholder 7"/>
          <p:cNvSpPr>
            <a:spLocks noGrp="1"/>
          </p:cNvSpPr>
          <p:nvPr>
            <p:ph type="body" sz="quarter" idx="55" hasCustomPrompt="1"/>
          </p:nvPr>
        </p:nvSpPr>
        <p:spPr>
          <a:xfrm>
            <a:off x="1608670" y="4736932"/>
            <a:ext cx="2500489" cy="431780"/>
          </a:xfrm>
          <a:prstGeom prst="rect">
            <a:avLst/>
          </a:prstGeom>
        </p:spPr>
        <p:txBody>
          <a:bodyPr vert="horz" lIns="0" tIns="40504" rIns="0" bIns="40504" anchor="ctr"/>
          <a:lstStyle>
            <a:lvl1pPr marL="0" indent="0" algn="l">
              <a:lnSpc>
                <a:spcPct val="100000"/>
              </a:lnSpc>
              <a:spcBef>
                <a:spcPts val="0"/>
              </a:spcBef>
              <a:buNone/>
              <a:defRPr sz="3000" b="1">
                <a:ln>
                  <a:solidFill>
                    <a:schemeClr val="accent2"/>
                  </a:solidFill>
                </a:ln>
                <a:solidFill>
                  <a:schemeClr val="accent1">
                    <a:lumMod val="60000"/>
                    <a:lumOff val="40000"/>
                  </a:schemeClr>
                </a:solidFill>
                <a:latin typeface="Lato Light"/>
                <a:cs typeface="Lato Light"/>
              </a:defRPr>
            </a:lvl1pPr>
          </a:lstStyle>
          <a:p>
            <a:pPr lvl="0"/>
            <a:r>
              <a:rPr lang="es-ES_tradnl" dirty="0"/>
              <a:t>80%</a:t>
            </a:r>
          </a:p>
        </p:txBody>
      </p:sp>
      <p:grpSp>
        <p:nvGrpSpPr>
          <p:cNvPr id="19" name="Group 18"/>
          <p:cNvGrpSpPr/>
          <p:nvPr userDrawn="1"/>
        </p:nvGrpSpPr>
        <p:grpSpPr>
          <a:xfrm>
            <a:off x="101309" y="385540"/>
            <a:ext cx="383999" cy="342171"/>
            <a:chOff x="5270500" y="1460500"/>
            <a:chExt cx="1701800" cy="2705100"/>
          </a:xfrm>
        </p:grpSpPr>
        <p:sp>
          <p:nvSpPr>
            <p:cNvPr id="20" name="Rounded Rectangle 19"/>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Rounded Rectangle 37"/>
          <p:cNvSpPr/>
          <p:nvPr userDrawn="1"/>
        </p:nvSpPr>
        <p:spPr>
          <a:xfrm>
            <a:off x="4351161" y="4732395"/>
            <a:ext cx="869950" cy="173008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 Placeholder 7"/>
          <p:cNvSpPr>
            <a:spLocks noGrp="1"/>
          </p:cNvSpPr>
          <p:nvPr>
            <p:ph type="body" sz="quarter" idx="56" hasCustomPrompt="1"/>
          </p:nvPr>
        </p:nvSpPr>
        <p:spPr>
          <a:xfrm>
            <a:off x="4432303" y="4778114"/>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40" name="Text Placeholder 7"/>
          <p:cNvSpPr>
            <a:spLocks noGrp="1"/>
          </p:cNvSpPr>
          <p:nvPr>
            <p:ph type="body" sz="quarter" idx="57" hasCustomPrompt="1"/>
          </p:nvPr>
        </p:nvSpPr>
        <p:spPr>
          <a:xfrm>
            <a:off x="5356580" y="5317373"/>
            <a:ext cx="2500489" cy="228451"/>
          </a:xfrm>
          <a:prstGeom prst="rect">
            <a:avLst/>
          </a:prstGeom>
        </p:spPr>
        <p:txBody>
          <a:bodyPr vert="horz" lIns="0" tIns="40504" rIns="0" bIns="40504" anchor="ctr"/>
          <a:lstStyle>
            <a:lvl1pPr marL="0" indent="0" algn="l">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1" name="Text Placeholder 2"/>
          <p:cNvSpPr>
            <a:spLocks noGrp="1"/>
          </p:cNvSpPr>
          <p:nvPr>
            <p:ph type="body" sz="quarter" idx="58" hasCustomPrompt="1"/>
          </p:nvPr>
        </p:nvSpPr>
        <p:spPr>
          <a:xfrm>
            <a:off x="5356580" y="5682509"/>
            <a:ext cx="2500489"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42" name="Text Placeholder 7"/>
          <p:cNvSpPr>
            <a:spLocks noGrp="1"/>
          </p:cNvSpPr>
          <p:nvPr>
            <p:ph type="body" sz="quarter" idx="59" hasCustomPrompt="1"/>
          </p:nvPr>
        </p:nvSpPr>
        <p:spPr>
          <a:xfrm>
            <a:off x="5356580" y="4736932"/>
            <a:ext cx="2500489" cy="431780"/>
          </a:xfrm>
          <a:prstGeom prst="rect">
            <a:avLst/>
          </a:prstGeom>
        </p:spPr>
        <p:txBody>
          <a:bodyPr vert="horz" lIns="0" tIns="40504" rIns="0" bIns="40504" anchor="ctr"/>
          <a:lstStyle>
            <a:lvl1pPr marL="0" indent="0" algn="l">
              <a:lnSpc>
                <a:spcPct val="100000"/>
              </a:lnSpc>
              <a:spcBef>
                <a:spcPts val="0"/>
              </a:spcBef>
              <a:buNone/>
              <a:defRPr sz="3000" b="1">
                <a:ln>
                  <a:solidFill>
                    <a:schemeClr val="accent3"/>
                  </a:solidFill>
                </a:ln>
                <a:solidFill>
                  <a:schemeClr val="accent2"/>
                </a:solidFill>
                <a:latin typeface="Lato Light"/>
                <a:cs typeface="Lato Light"/>
              </a:defRPr>
            </a:lvl1pPr>
          </a:lstStyle>
          <a:p>
            <a:pPr lvl="0"/>
            <a:r>
              <a:rPr lang="es-ES_tradnl" dirty="0"/>
              <a:t>80%</a:t>
            </a:r>
          </a:p>
        </p:txBody>
      </p:sp>
      <p:sp>
        <p:nvSpPr>
          <p:cNvPr id="43" name="Rounded Rectangle 42"/>
          <p:cNvSpPr/>
          <p:nvPr userDrawn="1"/>
        </p:nvSpPr>
        <p:spPr>
          <a:xfrm>
            <a:off x="8070147" y="4732391"/>
            <a:ext cx="869950" cy="17300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 Placeholder 7"/>
          <p:cNvSpPr>
            <a:spLocks noGrp="1"/>
          </p:cNvSpPr>
          <p:nvPr>
            <p:ph type="body" sz="quarter" idx="60" hasCustomPrompt="1"/>
          </p:nvPr>
        </p:nvSpPr>
        <p:spPr>
          <a:xfrm>
            <a:off x="8151289" y="4778114"/>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45" name="Text Placeholder 7"/>
          <p:cNvSpPr>
            <a:spLocks noGrp="1"/>
          </p:cNvSpPr>
          <p:nvPr>
            <p:ph type="body" sz="quarter" idx="61" hasCustomPrompt="1"/>
          </p:nvPr>
        </p:nvSpPr>
        <p:spPr>
          <a:xfrm>
            <a:off x="9075566" y="5317373"/>
            <a:ext cx="2500489" cy="228451"/>
          </a:xfrm>
          <a:prstGeom prst="rect">
            <a:avLst/>
          </a:prstGeom>
        </p:spPr>
        <p:txBody>
          <a:bodyPr vert="horz" lIns="0" tIns="40504" rIns="0" bIns="40504" anchor="ctr"/>
          <a:lstStyle>
            <a:lvl1pPr marL="0" indent="0" algn="l">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6" name="Text Placeholder 2"/>
          <p:cNvSpPr>
            <a:spLocks noGrp="1"/>
          </p:cNvSpPr>
          <p:nvPr>
            <p:ph type="body" sz="quarter" idx="62" hasCustomPrompt="1"/>
          </p:nvPr>
        </p:nvSpPr>
        <p:spPr>
          <a:xfrm>
            <a:off x="9075566" y="5682509"/>
            <a:ext cx="2500489"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47" name="Text Placeholder 7"/>
          <p:cNvSpPr>
            <a:spLocks noGrp="1"/>
          </p:cNvSpPr>
          <p:nvPr>
            <p:ph type="body" sz="quarter" idx="63" hasCustomPrompt="1"/>
          </p:nvPr>
        </p:nvSpPr>
        <p:spPr>
          <a:xfrm>
            <a:off x="9075566" y="4736932"/>
            <a:ext cx="2500489" cy="431780"/>
          </a:xfrm>
          <a:prstGeom prst="rect">
            <a:avLst/>
          </a:prstGeom>
        </p:spPr>
        <p:txBody>
          <a:bodyPr vert="horz" lIns="0" tIns="40504" rIns="0" bIns="40504" anchor="ctr"/>
          <a:lstStyle>
            <a:lvl1pPr marL="0" indent="0" algn="l">
              <a:lnSpc>
                <a:spcPct val="100000"/>
              </a:lnSpc>
              <a:spcBef>
                <a:spcPts val="0"/>
              </a:spcBef>
              <a:buNone/>
              <a:defRPr sz="3000" b="1">
                <a:ln>
                  <a:solidFill>
                    <a:schemeClr val="accent4"/>
                  </a:solidFill>
                </a:ln>
                <a:solidFill>
                  <a:schemeClr val="accent3"/>
                </a:solidFill>
                <a:latin typeface="Lato Light"/>
                <a:cs typeface="Lato Light"/>
              </a:defRPr>
            </a:lvl1pPr>
          </a:lstStyle>
          <a:p>
            <a:pPr lvl="0"/>
            <a:r>
              <a:rPr lang="es-ES_tradnl" dirty="0"/>
              <a:t>80%</a:t>
            </a:r>
          </a:p>
        </p:txBody>
      </p:sp>
      <p:sp>
        <p:nvSpPr>
          <p:cNvPr id="23" name="Oval 22"/>
          <p:cNvSpPr>
            <a:spLocks noChangeAspect="1"/>
          </p:cNvSpPr>
          <p:nvPr userDrawn="1"/>
        </p:nvSpPr>
        <p:spPr>
          <a:xfrm>
            <a:off x="996835" y="1583962"/>
            <a:ext cx="2880004" cy="2592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25" name="Oval 24"/>
          <p:cNvSpPr>
            <a:spLocks noChangeAspect="1"/>
          </p:cNvSpPr>
          <p:nvPr userDrawn="1"/>
        </p:nvSpPr>
        <p:spPr>
          <a:xfrm>
            <a:off x="4654434" y="1583962"/>
            <a:ext cx="2880004" cy="2592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29"/>
          <p:cNvSpPr>
            <a:spLocks noChangeAspect="1"/>
          </p:cNvSpPr>
          <p:nvPr userDrawn="1"/>
        </p:nvSpPr>
        <p:spPr>
          <a:xfrm>
            <a:off x="8334612" y="1583962"/>
            <a:ext cx="2880004" cy="2592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35" name="Oval 34"/>
          <p:cNvSpPr>
            <a:spLocks noChangeAspect="1"/>
          </p:cNvSpPr>
          <p:nvPr userDrawn="1"/>
        </p:nvSpPr>
        <p:spPr>
          <a:xfrm>
            <a:off x="3873621" y="2565576"/>
            <a:ext cx="816001" cy="7343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37" name="Oval 36"/>
          <p:cNvSpPr>
            <a:spLocks noChangeAspect="1"/>
          </p:cNvSpPr>
          <p:nvPr userDrawn="1"/>
        </p:nvSpPr>
        <p:spPr>
          <a:xfrm>
            <a:off x="7514989" y="2565576"/>
            <a:ext cx="816001" cy="7343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51" name="Picture Placeholder 2"/>
          <p:cNvSpPr>
            <a:spLocks noGrp="1" noChangeAspect="1"/>
          </p:cNvSpPr>
          <p:nvPr>
            <p:ph type="pic" sz="quarter" idx="17"/>
          </p:nvPr>
        </p:nvSpPr>
        <p:spPr>
          <a:xfrm>
            <a:off x="874187" y="1483364"/>
            <a:ext cx="3072984" cy="2808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52" name="Picture Placeholder 2"/>
          <p:cNvSpPr>
            <a:spLocks noGrp="1" noChangeAspect="1"/>
          </p:cNvSpPr>
          <p:nvPr>
            <p:ph type="pic" sz="quarter" idx="18"/>
          </p:nvPr>
        </p:nvSpPr>
        <p:spPr>
          <a:xfrm>
            <a:off x="4585804" y="1483364"/>
            <a:ext cx="3016120" cy="2808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53" name="Picture Placeholder 2"/>
          <p:cNvSpPr>
            <a:spLocks noGrp="1" noChangeAspect="1"/>
          </p:cNvSpPr>
          <p:nvPr>
            <p:ph type="pic" sz="quarter" idx="64"/>
          </p:nvPr>
        </p:nvSpPr>
        <p:spPr>
          <a:xfrm>
            <a:off x="8254106" y="1483364"/>
            <a:ext cx="3071508" cy="2808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54" name="Text Placeholder 7"/>
          <p:cNvSpPr>
            <a:spLocks noGrp="1"/>
          </p:cNvSpPr>
          <p:nvPr>
            <p:ph type="body" sz="quarter" idx="65" hasCustomPrompt="1"/>
          </p:nvPr>
        </p:nvSpPr>
        <p:spPr>
          <a:xfrm>
            <a:off x="3947172" y="2565576"/>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55" name="Text Placeholder 7"/>
          <p:cNvSpPr>
            <a:spLocks noGrp="1"/>
          </p:cNvSpPr>
          <p:nvPr>
            <p:ph type="body" sz="quarter" idx="66" hasCustomPrompt="1"/>
          </p:nvPr>
        </p:nvSpPr>
        <p:spPr>
          <a:xfrm>
            <a:off x="7572830" y="2565576"/>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918264653"/>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3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10"/>
                                        <p:tgtEl>
                                          <p:spTgt spid="3"/>
                                        </p:tgtEl>
                                      </p:cBhvr>
                                    </p:animEffect>
                                    <p:anim calcmode="lin" valueType="num">
                                      <p:cBhvr>
                                        <p:cTn id="22" dur="510" fill="hold"/>
                                        <p:tgtEl>
                                          <p:spTgt spid="3"/>
                                        </p:tgtEl>
                                        <p:attrNameLst>
                                          <p:attrName>ppt_x</p:attrName>
                                        </p:attrNameLst>
                                      </p:cBhvr>
                                      <p:tavLst>
                                        <p:tav tm="0">
                                          <p:val>
                                            <p:strVal val="#ppt_x"/>
                                          </p:val>
                                        </p:tav>
                                        <p:tav tm="100000">
                                          <p:val>
                                            <p:strVal val="#ppt_x"/>
                                          </p:val>
                                        </p:tav>
                                      </p:tavLst>
                                    </p:anim>
                                    <p:anim calcmode="lin" valueType="num">
                                      <p:cBhvr>
                                        <p:cTn id="23" dur="459" decel="100000" fill="hold"/>
                                        <p:tgtEl>
                                          <p:spTgt spid="3"/>
                                        </p:tgtEl>
                                        <p:attrNameLst>
                                          <p:attrName>ppt_y</p:attrName>
                                        </p:attrNameLst>
                                      </p:cBhvr>
                                      <p:tavLst>
                                        <p:tav tm="0">
                                          <p:val>
                                            <p:strVal val="#ppt_y+1"/>
                                          </p:val>
                                        </p:tav>
                                        <p:tav tm="100000">
                                          <p:val>
                                            <p:strVal val="#ppt_y-.03"/>
                                          </p:val>
                                        </p:tav>
                                      </p:tavLst>
                                    </p:anim>
                                    <p:anim calcmode="lin" valueType="num">
                                      <p:cBhvr>
                                        <p:cTn id="24" dur="1" accel="100000" fill="hold">
                                          <p:stCondLst>
                                            <p:cond delay="509"/>
                                          </p:stCondLst>
                                        </p:cTn>
                                        <p:tgtEl>
                                          <p:spTgt spid="3"/>
                                        </p:tgtEl>
                                        <p:attrNameLst>
                                          <p:attrName>ppt_y</p:attrName>
                                        </p:attrNameLst>
                                      </p:cBhvr>
                                      <p:tavLst>
                                        <p:tav tm="0">
                                          <p:val>
                                            <p:strVal val="#ppt_y-.03"/>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p:cTn id="28" dur="51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9" dur="51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30" dur="510"/>
                                        <p:tgtEl>
                                          <p:spTgt spid="13">
                                            <p:txEl>
                                              <p:pRg st="0" end="0"/>
                                            </p:txEl>
                                          </p:spTgt>
                                        </p:tgtEl>
                                      </p:cBhvr>
                                    </p:animEffect>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0" end="0"/>
                                            </p:txEl>
                                          </p:spTgt>
                                        </p:tgtEl>
                                        <p:attrNameLst>
                                          <p:attrName>style.visibility</p:attrName>
                                        </p:attrNameLst>
                                      </p:cBhvr>
                                      <p:to>
                                        <p:strVal val="visible"/>
                                      </p:to>
                                    </p:set>
                                    <p:animEffect transition="in" filter="fade">
                                      <p:cBhvr>
                                        <p:cTn id="34" dur="510"/>
                                        <p:tgtEl>
                                          <p:spTgt spid="28">
                                            <p:txEl>
                                              <p:pRg st="0" end="0"/>
                                            </p:txEl>
                                          </p:spTgt>
                                        </p:tgtEl>
                                      </p:cBhvr>
                                    </p:animEffect>
                                    <p:anim calcmode="lin" valueType="num">
                                      <p:cBhvr>
                                        <p:cTn id="35" dur="51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6" dur="51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26">
                                            <p:txEl>
                                              <p:pRg st="0" end="0"/>
                                            </p:txEl>
                                          </p:spTgt>
                                        </p:tgtEl>
                                        <p:attrNameLst>
                                          <p:attrName>style.visibility</p:attrName>
                                        </p:attrNameLst>
                                      </p:cBhvr>
                                      <p:to>
                                        <p:strVal val="visible"/>
                                      </p:to>
                                    </p:set>
                                    <p:animEffect transition="in" filter="fade">
                                      <p:cBhvr>
                                        <p:cTn id="40" dur="510"/>
                                        <p:tgtEl>
                                          <p:spTgt spid="26">
                                            <p:txEl>
                                              <p:pRg st="0" end="0"/>
                                            </p:txEl>
                                          </p:spTgt>
                                        </p:tgtEl>
                                      </p:cBhvr>
                                    </p:animEffect>
                                    <p:anim calcmode="lin" valueType="num">
                                      <p:cBhvr>
                                        <p:cTn id="41" dur="51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2" dur="51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7">
                                            <p:txEl>
                                              <p:pRg st="0" end="0"/>
                                            </p:txEl>
                                          </p:spTgt>
                                        </p:tgtEl>
                                        <p:attrNameLst>
                                          <p:attrName>style.visibility</p:attrName>
                                        </p:attrNameLst>
                                      </p:cBhvr>
                                      <p:to>
                                        <p:strVal val="visible"/>
                                      </p:to>
                                    </p:set>
                                    <p:animEffect transition="in" filter="fade">
                                      <p:cBhvr>
                                        <p:cTn id="46" dur="510"/>
                                        <p:tgtEl>
                                          <p:spTgt spid="27">
                                            <p:txEl>
                                              <p:pRg st="0" end="0"/>
                                            </p:txEl>
                                          </p:spTgt>
                                        </p:tgtEl>
                                      </p:cBhvr>
                                    </p:animEffect>
                                  </p:childTnLst>
                                </p:cTn>
                              </p:par>
                            </p:childTnLst>
                          </p:cTn>
                        </p:par>
                        <p:par>
                          <p:cTn id="47" fill="hold">
                            <p:stCondLst>
                              <p:cond delay="5500"/>
                            </p:stCondLst>
                            <p:childTnLst>
                              <p:par>
                                <p:cTn id="48" presetID="37"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10"/>
                                        <p:tgtEl>
                                          <p:spTgt spid="38"/>
                                        </p:tgtEl>
                                      </p:cBhvr>
                                    </p:animEffect>
                                    <p:anim calcmode="lin" valueType="num">
                                      <p:cBhvr>
                                        <p:cTn id="51" dur="510" fill="hold"/>
                                        <p:tgtEl>
                                          <p:spTgt spid="38"/>
                                        </p:tgtEl>
                                        <p:attrNameLst>
                                          <p:attrName>ppt_x</p:attrName>
                                        </p:attrNameLst>
                                      </p:cBhvr>
                                      <p:tavLst>
                                        <p:tav tm="0">
                                          <p:val>
                                            <p:strVal val="#ppt_x"/>
                                          </p:val>
                                        </p:tav>
                                        <p:tav tm="100000">
                                          <p:val>
                                            <p:strVal val="#ppt_x"/>
                                          </p:val>
                                        </p:tav>
                                      </p:tavLst>
                                    </p:anim>
                                    <p:anim calcmode="lin" valueType="num">
                                      <p:cBhvr>
                                        <p:cTn id="52" dur="459" decel="100000" fill="hold"/>
                                        <p:tgtEl>
                                          <p:spTgt spid="38"/>
                                        </p:tgtEl>
                                        <p:attrNameLst>
                                          <p:attrName>ppt_y</p:attrName>
                                        </p:attrNameLst>
                                      </p:cBhvr>
                                      <p:tavLst>
                                        <p:tav tm="0">
                                          <p:val>
                                            <p:strVal val="#ppt_y+1"/>
                                          </p:val>
                                        </p:tav>
                                        <p:tav tm="100000">
                                          <p:val>
                                            <p:strVal val="#ppt_y-.03"/>
                                          </p:val>
                                        </p:tav>
                                      </p:tavLst>
                                    </p:anim>
                                    <p:anim calcmode="lin" valueType="num">
                                      <p:cBhvr>
                                        <p:cTn id="53" dur="1" accel="100000" fill="hold">
                                          <p:stCondLst>
                                            <p:cond delay="509"/>
                                          </p:stCondLst>
                                        </p:cTn>
                                        <p:tgtEl>
                                          <p:spTgt spid="38"/>
                                        </p:tgtEl>
                                        <p:attrNameLst>
                                          <p:attrName>ppt_y</p:attrName>
                                        </p:attrNameLst>
                                      </p:cBhvr>
                                      <p:tavLst>
                                        <p:tav tm="0">
                                          <p:val>
                                            <p:strVal val="#ppt_y-.03"/>
                                          </p:val>
                                        </p:tav>
                                        <p:tav tm="100000">
                                          <p:val>
                                            <p:strVal val="#ppt_y"/>
                                          </p:val>
                                        </p:tav>
                                      </p:tavLst>
                                    </p:anim>
                                  </p:childTnLst>
                                </p:cTn>
                              </p:par>
                            </p:childTnLst>
                          </p:cTn>
                        </p:par>
                        <p:par>
                          <p:cTn id="54" fill="hold">
                            <p:stCondLst>
                              <p:cond delay="6500"/>
                            </p:stCondLst>
                            <p:childTnLst>
                              <p:par>
                                <p:cTn id="55" presetID="53" presetClass="entr" presetSubtype="16"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p:cTn id="57" dur="510" fill="hold"/>
                                        <p:tgtEl>
                                          <p:spTgt spid="39">
                                            <p:txEl>
                                              <p:pRg st="0" end="0"/>
                                            </p:txEl>
                                          </p:spTgt>
                                        </p:tgtEl>
                                        <p:attrNameLst>
                                          <p:attrName>ppt_w</p:attrName>
                                        </p:attrNameLst>
                                      </p:cBhvr>
                                      <p:tavLst>
                                        <p:tav tm="0">
                                          <p:val>
                                            <p:fltVal val="0"/>
                                          </p:val>
                                        </p:tav>
                                        <p:tav tm="100000">
                                          <p:val>
                                            <p:strVal val="#ppt_w"/>
                                          </p:val>
                                        </p:tav>
                                      </p:tavLst>
                                    </p:anim>
                                    <p:anim calcmode="lin" valueType="num">
                                      <p:cBhvr>
                                        <p:cTn id="58" dur="51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59" dur="510"/>
                                        <p:tgtEl>
                                          <p:spTgt spid="39">
                                            <p:txEl>
                                              <p:pRg st="0" end="0"/>
                                            </p:txEl>
                                          </p:spTgt>
                                        </p:tgtEl>
                                      </p:cBhvr>
                                    </p:animEffect>
                                  </p:childTnLst>
                                </p:cTn>
                              </p:par>
                            </p:childTnLst>
                          </p:cTn>
                        </p:par>
                        <p:par>
                          <p:cTn id="60" fill="hold">
                            <p:stCondLst>
                              <p:cond delay="7500"/>
                            </p:stCondLst>
                            <p:childTnLst>
                              <p:par>
                                <p:cTn id="61" presetID="42" presetClass="entr" presetSubtype="0" fill="hold" grpId="0" nodeType="after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animEffect transition="in" filter="fade">
                                      <p:cBhvr>
                                        <p:cTn id="63" dur="510"/>
                                        <p:tgtEl>
                                          <p:spTgt spid="42">
                                            <p:txEl>
                                              <p:pRg st="0" end="0"/>
                                            </p:txEl>
                                          </p:spTgt>
                                        </p:tgtEl>
                                      </p:cBhvr>
                                    </p:animEffect>
                                    <p:anim calcmode="lin" valueType="num">
                                      <p:cBhvr>
                                        <p:cTn id="64" dur="51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5" dur="51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6" fill="hold">
                            <p:stCondLst>
                              <p:cond delay="8500"/>
                            </p:stCondLst>
                            <p:childTnLst>
                              <p:par>
                                <p:cTn id="67" presetID="42" presetClass="entr" presetSubtype="0" fill="hold" grpId="0" nodeType="afterEffect">
                                  <p:stCondLst>
                                    <p:cond delay="0"/>
                                  </p:stCondLst>
                                  <p:childTnLst>
                                    <p:set>
                                      <p:cBhvr>
                                        <p:cTn id="68" dur="1" fill="hold">
                                          <p:stCondLst>
                                            <p:cond delay="0"/>
                                          </p:stCondLst>
                                        </p:cTn>
                                        <p:tgtEl>
                                          <p:spTgt spid="40">
                                            <p:txEl>
                                              <p:pRg st="0" end="0"/>
                                            </p:txEl>
                                          </p:spTgt>
                                        </p:tgtEl>
                                        <p:attrNameLst>
                                          <p:attrName>style.visibility</p:attrName>
                                        </p:attrNameLst>
                                      </p:cBhvr>
                                      <p:to>
                                        <p:strVal val="visible"/>
                                      </p:to>
                                    </p:set>
                                    <p:animEffect transition="in" filter="fade">
                                      <p:cBhvr>
                                        <p:cTn id="69" dur="510"/>
                                        <p:tgtEl>
                                          <p:spTgt spid="40">
                                            <p:txEl>
                                              <p:pRg st="0" end="0"/>
                                            </p:txEl>
                                          </p:spTgt>
                                        </p:tgtEl>
                                      </p:cBhvr>
                                    </p:animEffect>
                                    <p:anim calcmode="lin" valueType="num">
                                      <p:cBhvr>
                                        <p:cTn id="70" dur="51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71" dur="51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par>
                          <p:cTn id="72" fill="hold">
                            <p:stCondLst>
                              <p:cond delay="9500"/>
                            </p:stCondLst>
                            <p:childTnLst>
                              <p:par>
                                <p:cTn id="73" presetID="10" presetClass="entr" presetSubtype="0" fill="hold" grpId="0" nodeType="after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10"/>
                                        <p:tgtEl>
                                          <p:spTgt spid="41">
                                            <p:txEl>
                                              <p:pRg st="0" end="0"/>
                                            </p:txEl>
                                          </p:spTgt>
                                        </p:tgtEl>
                                      </p:cBhvr>
                                    </p:animEffect>
                                  </p:childTnLst>
                                </p:cTn>
                              </p:par>
                            </p:childTnLst>
                          </p:cTn>
                        </p:par>
                        <p:par>
                          <p:cTn id="76" fill="hold">
                            <p:stCondLst>
                              <p:cond delay="10500"/>
                            </p:stCondLst>
                            <p:childTnLst>
                              <p:par>
                                <p:cTn id="77" presetID="37" presetClass="entr" presetSubtype="0" fill="hold" grpId="0"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10"/>
                                        <p:tgtEl>
                                          <p:spTgt spid="43"/>
                                        </p:tgtEl>
                                      </p:cBhvr>
                                    </p:animEffect>
                                    <p:anim calcmode="lin" valueType="num">
                                      <p:cBhvr>
                                        <p:cTn id="80" dur="510" fill="hold"/>
                                        <p:tgtEl>
                                          <p:spTgt spid="43"/>
                                        </p:tgtEl>
                                        <p:attrNameLst>
                                          <p:attrName>ppt_x</p:attrName>
                                        </p:attrNameLst>
                                      </p:cBhvr>
                                      <p:tavLst>
                                        <p:tav tm="0">
                                          <p:val>
                                            <p:strVal val="#ppt_x"/>
                                          </p:val>
                                        </p:tav>
                                        <p:tav tm="100000">
                                          <p:val>
                                            <p:strVal val="#ppt_x"/>
                                          </p:val>
                                        </p:tav>
                                      </p:tavLst>
                                    </p:anim>
                                    <p:anim calcmode="lin" valueType="num">
                                      <p:cBhvr>
                                        <p:cTn id="81" dur="459" decel="100000" fill="hold"/>
                                        <p:tgtEl>
                                          <p:spTgt spid="43"/>
                                        </p:tgtEl>
                                        <p:attrNameLst>
                                          <p:attrName>ppt_y</p:attrName>
                                        </p:attrNameLst>
                                      </p:cBhvr>
                                      <p:tavLst>
                                        <p:tav tm="0">
                                          <p:val>
                                            <p:strVal val="#ppt_y+1"/>
                                          </p:val>
                                        </p:tav>
                                        <p:tav tm="100000">
                                          <p:val>
                                            <p:strVal val="#ppt_y-.03"/>
                                          </p:val>
                                        </p:tav>
                                      </p:tavLst>
                                    </p:anim>
                                    <p:anim calcmode="lin" valueType="num">
                                      <p:cBhvr>
                                        <p:cTn id="82" dur="1" accel="100000" fill="hold">
                                          <p:stCondLst>
                                            <p:cond delay="509"/>
                                          </p:stCondLst>
                                        </p:cTn>
                                        <p:tgtEl>
                                          <p:spTgt spid="43"/>
                                        </p:tgtEl>
                                        <p:attrNameLst>
                                          <p:attrName>ppt_y</p:attrName>
                                        </p:attrNameLst>
                                      </p:cBhvr>
                                      <p:tavLst>
                                        <p:tav tm="0">
                                          <p:val>
                                            <p:strVal val="#ppt_y-.03"/>
                                          </p:val>
                                        </p:tav>
                                        <p:tav tm="100000">
                                          <p:val>
                                            <p:strVal val="#ppt_y"/>
                                          </p:val>
                                        </p:tav>
                                      </p:tavLst>
                                    </p:anim>
                                  </p:childTnLst>
                                </p:cTn>
                              </p:par>
                            </p:childTnLst>
                          </p:cTn>
                        </p:par>
                        <p:par>
                          <p:cTn id="83" fill="hold">
                            <p:stCondLst>
                              <p:cond delay="11500"/>
                            </p:stCondLst>
                            <p:childTnLst>
                              <p:par>
                                <p:cTn id="84" presetID="53" presetClass="entr" presetSubtype="16" fill="hold" grpId="0" nodeType="afterEffect">
                                  <p:stCondLst>
                                    <p:cond delay="0"/>
                                  </p:stCondLst>
                                  <p:childTnLst>
                                    <p:set>
                                      <p:cBhvr>
                                        <p:cTn id="85" dur="1" fill="hold">
                                          <p:stCondLst>
                                            <p:cond delay="0"/>
                                          </p:stCondLst>
                                        </p:cTn>
                                        <p:tgtEl>
                                          <p:spTgt spid="44">
                                            <p:txEl>
                                              <p:pRg st="0" end="0"/>
                                            </p:txEl>
                                          </p:spTgt>
                                        </p:tgtEl>
                                        <p:attrNameLst>
                                          <p:attrName>style.visibility</p:attrName>
                                        </p:attrNameLst>
                                      </p:cBhvr>
                                      <p:to>
                                        <p:strVal val="visible"/>
                                      </p:to>
                                    </p:set>
                                    <p:anim calcmode="lin" valueType="num">
                                      <p:cBhvr>
                                        <p:cTn id="86" dur="51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7" dur="51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8" dur="510"/>
                                        <p:tgtEl>
                                          <p:spTgt spid="44">
                                            <p:txEl>
                                              <p:pRg st="0" end="0"/>
                                            </p:txEl>
                                          </p:spTgt>
                                        </p:tgtEl>
                                      </p:cBhvr>
                                    </p:animEffect>
                                  </p:childTnLst>
                                </p:cTn>
                              </p:par>
                            </p:childTnLst>
                          </p:cTn>
                        </p:par>
                        <p:par>
                          <p:cTn id="89" fill="hold">
                            <p:stCondLst>
                              <p:cond delay="12500"/>
                            </p:stCondLst>
                            <p:childTnLst>
                              <p:par>
                                <p:cTn id="90" presetID="42" presetClass="entr" presetSubtype="0" fill="hold" grpId="0" nodeType="afterEffect">
                                  <p:stCondLst>
                                    <p:cond delay="0"/>
                                  </p:stCondLst>
                                  <p:childTnLst>
                                    <p:set>
                                      <p:cBhvr>
                                        <p:cTn id="91" dur="1" fill="hold">
                                          <p:stCondLst>
                                            <p:cond delay="0"/>
                                          </p:stCondLst>
                                        </p:cTn>
                                        <p:tgtEl>
                                          <p:spTgt spid="47">
                                            <p:txEl>
                                              <p:pRg st="0" end="0"/>
                                            </p:txEl>
                                          </p:spTgt>
                                        </p:tgtEl>
                                        <p:attrNameLst>
                                          <p:attrName>style.visibility</p:attrName>
                                        </p:attrNameLst>
                                      </p:cBhvr>
                                      <p:to>
                                        <p:strVal val="visible"/>
                                      </p:to>
                                    </p:set>
                                    <p:animEffect transition="in" filter="fade">
                                      <p:cBhvr>
                                        <p:cTn id="92" dur="510"/>
                                        <p:tgtEl>
                                          <p:spTgt spid="47">
                                            <p:txEl>
                                              <p:pRg st="0" end="0"/>
                                            </p:txEl>
                                          </p:spTgt>
                                        </p:tgtEl>
                                      </p:cBhvr>
                                    </p:animEffect>
                                    <p:anim calcmode="lin" valueType="num">
                                      <p:cBhvr>
                                        <p:cTn id="93" dur="51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94" dur="51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par>
                          <p:cTn id="95" fill="hold">
                            <p:stCondLst>
                              <p:cond delay="13500"/>
                            </p:stCondLst>
                            <p:childTnLst>
                              <p:par>
                                <p:cTn id="96" presetID="42" presetClass="entr" presetSubtype="0" fill="hold" grpId="0" nodeType="afterEffect">
                                  <p:stCondLst>
                                    <p:cond delay="0"/>
                                  </p:stCondLst>
                                  <p:childTnLst>
                                    <p:set>
                                      <p:cBhvr>
                                        <p:cTn id="97" dur="1" fill="hold">
                                          <p:stCondLst>
                                            <p:cond delay="0"/>
                                          </p:stCondLst>
                                        </p:cTn>
                                        <p:tgtEl>
                                          <p:spTgt spid="45">
                                            <p:txEl>
                                              <p:pRg st="0" end="0"/>
                                            </p:txEl>
                                          </p:spTgt>
                                        </p:tgtEl>
                                        <p:attrNameLst>
                                          <p:attrName>style.visibility</p:attrName>
                                        </p:attrNameLst>
                                      </p:cBhvr>
                                      <p:to>
                                        <p:strVal val="visible"/>
                                      </p:to>
                                    </p:set>
                                    <p:animEffect transition="in" filter="fade">
                                      <p:cBhvr>
                                        <p:cTn id="98" dur="510"/>
                                        <p:tgtEl>
                                          <p:spTgt spid="45">
                                            <p:txEl>
                                              <p:pRg st="0" end="0"/>
                                            </p:txEl>
                                          </p:spTgt>
                                        </p:tgtEl>
                                      </p:cBhvr>
                                    </p:animEffect>
                                    <p:anim calcmode="lin" valueType="num">
                                      <p:cBhvr>
                                        <p:cTn id="99" dur="51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100" dur="51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101" fill="hold">
                            <p:stCondLst>
                              <p:cond delay="14500"/>
                            </p:stCondLst>
                            <p:childTnLst>
                              <p:par>
                                <p:cTn id="102" presetID="10" presetClass="entr" presetSubtype="0" fill="hold" grpId="0" nodeType="afterEffect">
                                  <p:stCondLst>
                                    <p:cond delay="0"/>
                                  </p:stCondLst>
                                  <p:childTnLst>
                                    <p:set>
                                      <p:cBhvr>
                                        <p:cTn id="103" dur="1" fill="hold">
                                          <p:stCondLst>
                                            <p:cond delay="0"/>
                                          </p:stCondLst>
                                        </p:cTn>
                                        <p:tgtEl>
                                          <p:spTgt spid="46">
                                            <p:txEl>
                                              <p:pRg st="0" end="0"/>
                                            </p:txEl>
                                          </p:spTgt>
                                        </p:tgtEl>
                                        <p:attrNameLst>
                                          <p:attrName>style.visibility</p:attrName>
                                        </p:attrNameLst>
                                      </p:cBhvr>
                                      <p:to>
                                        <p:strVal val="visible"/>
                                      </p:to>
                                    </p:set>
                                    <p:animEffect transition="in" filter="fade">
                                      <p:cBhvr>
                                        <p:cTn id="104" dur="510"/>
                                        <p:tgtEl>
                                          <p:spTgt spid="46">
                                            <p:txEl>
                                              <p:pRg st="0" end="0"/>
                                            </p:txEl>
                                          </p:spTgt>
                                        </p:tgtEl>
                                      </p:cBhvr>
                                    </p:animEffect>
                                  </p:childTnLst>
                                </p:cTn>
                              </p:par>
                            </p:childTnLst>
                          </p:cTn>
                        </p:par>
                        <p:par>
                          <p:cTn id="105" fill="hold">
                            <p:stCondLst>
                              <p:cond delay="15500"/>
                            </p:stCondLst>
                            <p:childTnLst>
                              <p:par>
                                <p:cTn id="106" presetID="53" presetClass="entr" presetSubtype="16" fill="hold" grpId="0" nodeType="after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p:cTn id="108" dur="500" fill="hold"/>
                                        <p:tgtEl>
                                          <p:spTgt spid="23"/>
                                        </p:tgtEl>
                                        <p:attrNameLst>
                                          <p:attrName>ppt_w</p:attrName>
                                        </p:attrNameLst>
                                      </p:cBhvr>
                                      <p:tavLst>
                                        <p:tav tm="0">
                                          <p:val>
                                            <p:fltVal val="0"/>
                                          </p:val>
                                        </p:tav>
                                        <p:tav tm="100000">
                                          <p:val>
                                            <p:strVal val="#ppt_w"/>
                                          </p:val>
                                        </p:tav>
                                      </p:tavLst>
                                    </p:anim>
                                    <p:anim calcmode="lin" valueType="num">
                                      <p:cBhvr>
                                        <p:cTn id="109" dur="500" fill="hold"/>
                                        <p:tgtEl>
                                          <p:spTgt spid="23"/>
                                        </p:tgtEl>
                                        <p:attrNameLst>
                                          <p:attrName>ppt_h</p:attrName>
                                        </p:attrNameLst>
                                      </p:cBhvr>
                                      <p:tavLst>
                                        <p:tav tm="0">
                                          <p:val>
                                            <p:fltVal val="0"/>
                                          </p:val>
                                        </p:tav>
                                        <p:tav tm="100000">
                                          <p:val>
                                            <p:strVal val="#ppt_h"/>
                                          </p:val>
                                        </p:tav>
                                      </p:tavLst>
                                    </p:anim>
                                    <p:animEffect transition="in" filter="fade">
                                      <p:cBhvr>
                                        <p:cTn id="110" dur="500"/>
                                        <p:tgtEl>
                                          <p:spTgt spid="23"/>
                                        </p:tgtEl>
                                      </p:cBhvr>
                                    </p:animEffect>
                                  </p:childTnLst>
                                </p:cTn>
                              </p:par>
                            </p:childTnLst>
                          </p:cTn>
                        </p:par>
                        <p:par>
                          <p:cTn id="111" fill="hold">
                            <p:stCondLst>
                              <p:cond delay="16000"/>
                            </p:stCondLst>
                            <p:childTnLst>
                              <p:par>
                                <p:cTn id="112" presetID="53" presetClass="entr" presetSubtype="16" fill="hold" grpId="0" nodeType="afterEffect">
                                  <p:stCondLst>
                                    <p:cond delay="0"/>
                                  </p:stCondLst>
                                  <p:childTnLst>
                                    <p:set>
                                      <p:cBhvr>
                                        <p:cTn id="113" dur="1" fill="hold">
                                          <p:stCondLst>
                                            <p:cond delay="0"/>
                                          </p:stCondLst>
                                        </p:cTn>
                                        <p:tgtEl>
                                          <p:spTgt spid="25"/>
                                        </p:tgtEl>
                                        <p:attrNameLst>
                                          <p:attrName>style.visibility</p:attrName>
                                        </p:attrNameLst>
                                      </p:cBhvr>
                                      <p:to>
                                        <p:strVal val="visible"/>
                                      </p:to>
                                    </p:set>
                                    <p:anim calcmode="lin" valueType="num">
                                      <p:cBhvr>
                                        <p:cTn id="114" dur="500" fill="hold"/>
                                        <p:tgtEl>
                                          <p:spTgt spid="25"/>
                                        </p:tgtEl>
                                        <p:attrNameLst>
                                          <p:attrName>ppt_w</p:attrName>
                                        </p:attrNameLst>
                                      </p:cBhvr>
                                      <p:tavLst>
                                        <p:tav tm="0">
                                          <p:val>
                                            <p:fltVal val="0"/>
                                          </p:val>
                                        </p:tav>
                                        <p:tav tm="100000">
                                          <p:val>
                                            <p:strVal val="#ppt_w"/>
                                          </p:val>
                                        </p:tav>
                                      </p:tavLst>
                                    </p:anim>
                                    <p:anim calcmode="lin" valueType="num">
                                      <p:cBhvr>
                                        <p:cTn id="115" dur="500" fill="hold"/>
                                        <p:tgtEl>
                                          <p:spTgt spid="25"/>
                                        </p:tgtEl>
                                        <p:attrNameLst>
                                          <p:attrName>ppt_h</p:attrName>
                                        </p:attrNameLst>
                                      </p:cBhvr>
                                      <p:tavLst>
                                        <p:tav tm="0">
                                          <p:val>
                                            <p:fltVal val="0"/>
                                          </p:val>
                                        </p:tav>
                                        <p:tav tm="100000">
                                          <p:val>
                                            <p:strVal val="#ppt_h"/>
                                          </p:val>
                                        </p:tav>
                                      </p:tavLst>
                                    </p:anim>
                                    <p:animEffect transition="in" filter="fade">
                                      <p:cBhvr>
                                        <p:cTn id="116" dur="500"/>
                                        <p:tgtEl>
                                          <p:spTgt spid="25"/>
                                        </p:tgtEl>
                                      </p:cBhvr>
                                    </p:animEffect>
                                  </p:childTnLst>
                                </p:cTn>
                              </p:par>
                            </p:childTnLst>
                          </p:cTn>
                        </p:par>
                        <p:par>
                          <p:cTn id="117" fill="hold">
                            <p:stCondLst>
                              <p:cond delay="16500"/>
                            </p:stCondLst>
                            <p:childTnLst>
                              <p:par>
                                <p:cTn id="118" presetID="53" presetClass="entr" presetSubtype="16" fill="hold" grpId="0" nodeType="afterEffect">
                                  <p:stCondLst>
                                    <p:cond delay="0"/>
                                  </p:stCondLst>
                                  <p:childTnLst>
                                    <p:set>
                                      <p:cBhvr>
                                        <p:cTn id="119" dur="1" fill="hold">
                                          <p:stCondLst>
                                            <p:cond delay="0"/>
                                          </p:stCondLst>
                                        </p:cTn>
                                        <p:tgtEl>
                                          <p:spTgt spid="30"/>
                                        </p:tgtEl>
                                        <p:attrNameLst>
                                          <p:attrName>style.visibility</p:attrName>
                                        </p:attrNameLst>
                                      </p:cBhvr>
                                      <p:to>
                                        <p:strVal val="visible"/>
                                      </p:to>
                                    </p:set>
                                    <p:anim calcmode="lin" valueType="num">
                                      <p:cBhvr>
                                        <p:cTn id="120" dur="500" fill="hold"/>
                                        <p:tgtEl>
                                          <p:spTgt spid="30"/>
                                        </p:tgtEl>
                                        <p:attrNameLst>
                                          <p:attrName>ppt_w</p:attrName>
                                        </p:attrNameLst>
                                      </p:cBhvr>
                                      <p:tavLst>
                                        <p:tav tm="0">
                                          <p:val>
                                            <p:fltVal val="0"/>
                                          </p:val>
                                        </p:tav>
                                        <p:tav tm="100000">
                                          <p:val>
                                            <p:strVal val="#ppt_w"/>
                                          </p:val>
                                        </p:tav>
                                      </p:tavLst>
                                    </p:anim>
                                    <p:anim calcmode="lin" valueType="num">
                                      <p:cBhvr>
                                        <p:cTn id="121" dur="500" fill="hold"/>
                                        <p:tgtEl>
                                          <p:spTgt spid="30"/>
                                        </p:tgtEl>
                                        <p:attrNameLst>
                                          <p:attrName>ppt_h</p:attrName>
                                        </p:attrNameLst>
                                      </p:cBhvr>
                                      <p:tavLst>
                                        <p:tav tm="0">
                                          <p:val>
                                            <p:fltVal val="0"/>
                                          </p:val>
                                        </p:tav>
                                        <p:tav tm="100000">
                                          <p:val>
                                            <p:strVal val="#ppt_h"/>
                                          </p:val>
                                        </p:tav>
                                      </p:tavLst>
                                    </p:anim>
                                    <p:animEffect transition="in" filter="fade">
                                      <p:cBhvr>
                                        <p:cTn id="122" dur="500"/>
                                        <p:tgtEl>
                                          <p:spTgt spid="30"/>
                                        </p:tgtEl>
                                      </p:cBhvr>
                                    </p:animEffect>
                                  </p:childTnLst>
                                </p:cTn>
                              </p:par>
                            </p:childTnLst>
                          </p:cTn>
                        </p:par>
                        <p:par>
                          <p:cTn id="123" fill="hold">
                            <p:stCondLst>
                              <p:cond delay="17000"/>
                            </p:stCondLst>
                            <p:childTnLst>
                              <p:par>
                                <p:cTn id="124" presetID="53" presetClass="entr" presetSubtype="16" fill="hold" grpId="0" nodeType="afterEffect">
                                  <p:stCondLst>
                                    <p:cond delay="0"/>
                                  </p:stCondLst>
                                  <p:childTnLst>
                                    <p:set>
                                      <p:cBhvr>
                                        <p:cTn id="125" dur="1" fill="hold">
                                          <p:stCondLst>
                                            <p:cond delay="0"/>
                                          </p:stCondLst>
                                        </p:cTn>
                                        <p:tgtEl>
                                          <p:spTgt spid="35"/>
                                        </p:tgtEl>
                                        <p:attrNameLst>
                                          <p:attrName>style.visibility</p:attrName>
                                        </p:attrNameLst>
                                      </p:cBhvr>
                                      <p:to>
                                        <p:strVal val="visible"/>
                                      </p:to>
                                    </p:set>
                                    <p:anim calcmode="lin" valueType="num">
                                      <p:cBhvr>
                                        <p:cTn id="126" dur="500" fill="hold"/>
                                        <p:tgtEl>
                                          <p:spTgt spid="35"/>
                                        </p:tgtEl>
                                        <p:attrNameLst>
                                          <p:attrName>ppt_w</p:attrName>
                                        </p:attrNameLst>
                                      </p:cBhvr>
                                      <p:tavLst>
                                        <p:tav tm="0">
                                          <p:val>
                                            <p:fltVal val="0"/>
                                          </p:val>
                                        </p:tav>
                                        <p:tav tm="100000">
                                          <p:val>
                                            <p:strVal val="#ppt_w"/>
                                          </p:val>
                                        </p:tav>
                                      </p:tavLst>
                                    </p:anim>
                                    <p:anim calcmode="lin" valueType="num">
                                      <p:cBhvr>
                                        <p:cTn id="127" dur="500" fill="hold"/>
                                        <p:tgtEl>
                                          <p:spTgt spid="35"/>
                                        </p:tgtEl>
                                        <p:attrNameLst>
                                          <p:attrName>ppt_h</p:attrName>
                                        </p:attrNameLst>
                                      </p:cBhvr>
                                      <p:tavLst>
                                        <p:tav tm="0">
                                          <p:val>
                                            <p:fltVal val="0"/>
                                          </p:val>
                                        </p:tav>
                                        <p:tav tm="100000">
                                          <p:val>
                                            <p:strVal val="#ppt_h"/>
                                          </p:val>
                                        </p:tav>
                                      </p:tavLst>
                                    </p:anim>
                                    <p:animEffect transition="in" filter="fade">
                                      <p:cBhvr>
                                        <p:cTn id="128" dur="500"/>
                                        <p:tgtEl>
                                          <p:spTgt spid="35"/>
                                        </p:tgtEl>
                                      </p:cBhvr>
                                    </p:animEffect>
                                  </p:childTnLst>
                                </p:cTn>
                              </p:par>
                            </p:childTnLst>
                          </p:cTn>
                        </p:par>
                        <p:par>
                          <p:cTn id="129" fill="hold">
                            <p:stCondLst>
                              <p:cond delay="17500"/>
                            </p:stCondLst>
                            <p:childTnLst>
                              <p:par>
                                <p:cTn id="130" presetID="53" presetClass="entr" presetSubtype="16" fill="hold" grpId="0" nodeType="afterEffect">
                                  <p:stCondLst>
                                    <p:cond delay="0"/>
                                  </p:stCondLst>
                                  <p:childTnLst>
                                    <p:set>
                                      <p:cBhvr>
                                        <p:cTn id="131" dur="1" fill="hold">
                                          <p:stCondLst>
                                            <p:cond delay="0"/>
                                          </p:stCondLst>
                                        </p:cTn>
                                        <p:tgtEl>
                                          <p:spTgt spid="37"/>
                                        </p:tgtEl>
                                        <p:attrNameLst>
                                          <p:attrName>style.visibility</p:attrName>
                                        </p:attrNameLst>
                                      </p:cBhvr>
                                      <p:to>
                                        <p:strVal val="visible"/>
                                      </p:to>
                                    </p:set>
                                    <p:anim calcmode="lin" valueType="num">
                                      <p:cBhvr>
                                        <p:cTn id="132" dur="500" fill="hold"/>
                                        <p:tgtEl>
                                          <p:spTgt spid="37"/>
                                        </p:tgtEl>
                                        <p:attrNameLst>
                                          <p:attrName>ppt_w</p:attrName>
                                        </p:attrNameLst>
                                      </p:cBhvr>
                                      <p:tavLst>
                                        <p:tav tm="0">
                                          <p:val>
                                            <p:fltVal val="0"/>
                                          </p:val>
                                        </p:tav>
                                        <p:tav tm="100000">
                                          <p:val>
                                            <p:strVal val="#ppt_w"/>
                                          </p:val>
                                        </p:tav>
                                      </p:tavLst>
                                    </p:anim>
                                    <p:anim calcmode="lin" valueType="num">
                                      <p:cBhvr>
                                        <p:cTn id="133" dur="500" fill="hold"/>
                                        <p:tgtEl>
                                          <p:spTgt spid="37"/>
                                        </p:tgtEl>
                                        <p:attrNameLst>
                                          <p:attrName>ppt_h</p:attrName>
                                        </p:attrNameLst>
                                      </p:cBhvr>
                                      <p:tavLst>
                                        <p:tav tm="0">
                                          <p:val>
                                            <p:fltVal val="0"/>
                                          </p:val>
                                        </p:tav>
                                        <p:tav tm="100000">
                                          <p:val>
                                            <p:strVal val="#ppt_h"/>
                                          </p:val>
                                        </p:tav>
                                      </p:tavLst>
                                    </p:anim>
                                    <p:animEffect transition="in" filter="fade">
                                      <p:cBhvr>
                                        <p:cTn id="134" dur="500"/>
                                        <p:tgtEl>
                                          <p:spTgt spid="37"/>
                                        </p:tgtEl>
                                      </p:cBhvr>
                                    </p:animEffect>
                                  </p:childTnLst>
                                </p:cTn>
                              </p:par>
                            </p:childTnLst>
                          </p:cTn>
                        </p:par>
                        <p:par>
                          <p:cTn id="135" fill="hold">
                            <p:stCondLst>
                              <p:cond delay="18000"/>
                            </p:stCondLst>
                            <p:childTnLst>
                              <p:par>
                                <p:cTn id="136" presetID="10" presetClass="entr" presetSubtype="0" fill="hold" grpId="0" nodeType="afterEffect" nodePh="1">
                                  <p:stCondLst>
                                    <p:cond delay="0"/>
                                  </p:stCondLst>
                                  <p:endCondLst>
                                    <p:cond evt="begin" delay="0">
                                      <p:tn val="136"/>
                                    </p:cond>
                                  </p:endCondLst>
                                  <p:childTnLst>
                                    <p:set>
                                      <p:cBhvr>
                                        <p:cTn id="137" dur="1" fill="hold">
                                          <p:stCondLst>
                                            <p:cond delay="0"/>
                                          </p:stCondLst>
                                        </p:cTn>
                                        <p:tgtEl>
                                          <p:spTgt spid="51"/>
                                        </p:tgtEl>
                                        <p:attrNameLst>
                                          <p:attrName>style.visibility</p:attrName>
                                        </p:attrNameLst>
                                      </p:cBhvr>
                                      <p:to>
                                        <p:strVal val="visible"/>
                                      </p:to>
                                    </p:set>
                                    <p:animEffect transition="in" filter="fade">
                                      <p:cBhvr>
                                        <p:cTn id="138" dur="500"/>
                                        <p:tgtEl>
                                          <p:spTgt spid="51"/>
                                        </p:tgtEl>
                                      </p:cBhvr>
                                    </p:animEffect>
                                  </p:childTnLst>
                                </p:cTn>
                              </p:par>
                            </p:childTnLst>
                          </p:cTn>
                        </p:par>
                        <p:par>
                          <p:cTn id="139" fill="hold">
                            <p:stCondLst>
                              <p:cond delay="18500"/>
                            </p:stCondLst>
                            <p:childTnLst>
                              <p:par>
                                <p:cTn id="140" presetID="10" presetClass="entr" presetSubtype="0" fill="hold" grpId="0" nodeType="afterEffect" nodePh="1">
                                  <p:stCondLst>
                                    <p:cond delay="0"/>
                                  </p:stCondLst>
                                  <p:endCondLst>
                                    <p:cond evt="begin" delay="0">
                                      <p:tn val="140"/>
                                    </p:cond>
                                  </p:endCondLst>
                                  <p:childTnLst>
                                    <p:set>
                                      <p:cBhvr>
                                        <p:cTn id="141" dur="1" fill="hold">
                                          <p:stCondLst>
                                            <p:cond delay="0"/>
                                          </p:stCondLst>
                                        </p:cTn>
                                        <p:tgtEl>
                                          <p:spTgt spid="52"/>
                                        </p:tgtEl>
                                        <p:attrNameLst>
                                          <p:attrName>style.visibility</p:attrName>
                                        </p:attrNameLst>
                                      </p:cBhvr>
                                      <p:to>
                                        <p:strVal val="visible"/>
                                      </p:to>
                                    </p:set>
                                    <p:animEffect transition="in" filter="fade">
                                      <p:cBhvr>
                                        <p:cTn id="142" dur="500"/>
                                        <p:tgtEl>
                                          <p:spTgt spid="52"/>
                                        </p:tgtEl>
                                      </p:cBhvr>
                                    </p:animEffect>
                                  </p:childTnLst>
                                </p:cTn>
                              </p:par>
                            </p:childTnLst>
                          </p:cTn>
                        </p:par>
                        <p:par>
                          <p:cTn id="143" fill="hold">
                            <p:stCondLst>
                              <p:cond delay="19000"/>
                            </p:stCondLst>
                            <p:childTnLst>
                              <p:par>
                                <p:cTn id="144" presetID="10" presetClass="entr" presetSubtype="0" fill="hold" grpId="0" nodeType="afterEffect" nodePh="1">
                                  <p:stCondLst>
                                    <p:cond delay="0"/>
                                  </p:stCondLst>
                                  <p:endCondLst>
                                    <p:cond evt="begin" delay="0">
                                      <p:tn val="144"/>
                                    </p:cond>
                                  </p:endCondLst>
                                  <p:childTnLst>
                                    <p:set>
                                      <p:cBhvr>
                                        <p:cTn id="145" dur="1" fill="hold">
                                          <p:stCondLst>
                                            <p:cond delay="0"/>
                                          </p:stCondLst>
                                        </p:cTn>
                                        <p:tgtEl>
                                          <p:spTgt spid="53"/>
                                        </p:tgtEl>
                                        <p:attrNameLst>
                                          <p:attrName>style.visibility</p:attrName>
                                        </p:attrNameLst>
                                      </p:cBhvr>
                                      <p:to>
                                        <p:strVal val="visible"/>
                                      </p:to>
                                    </p:set>
                                    <p:animEffect transition="in" filter="fade">
                                      <p:cBhvr>
                                        <p:cTn id="146" dur="500"/>
                                        <p:tgtEl>
                                          <p:spTgt spid="53"/>
                                        </p:tgtEl>
                                      </p:cBhvr>
                                    </p:animEffect>
                                  </p:childTnLst>
                                </p:cTn>
                              </p:par>
                            </p:childTnLst>
                          </p:cTn>
                        </p:par>
                        <p:par>
                          <p:cTn id="147" fill="hold">
                            <p:stCondLst>
                              <p:cond delay="19500"/>
                            </p:stCondLst>
                            <p:childTnLst>
                              <p:par>
                                <p:cTn id="148" presetID="53" presetClass="entr" presetSubtype="16" fill="hold" grpId="0" nodeType="afterEffect">
                                  <p:stCondLst>
                                    <p:cond delay="0"/>
                                  </p:stCondLst>
                                  <p:childTnLst>
                                    <p:set>
                                      <p:cBhvr>
                                        <p:cTn id="149" dur="1" fill="hold">
                                          <p:stCondLst>
                                            <p:cond delay="0"/>
                                          </p:stCondLst>
                                        </p:cTn>
                                        <p:tgtEl>
                                          <p:spTgt spid="54">
                                            <p:txEl>
                                              <p:pRg st="0" end="0"/>
                                            </p:txEl>
                                          </p:spTgt>
                                        </p:tgtEl>
                                        <p:attrNameLst>
                                          <p:attrName>style.visibility</p:attrName>
                                        </p:attrNameLst>
                                      </p:cBhvr>
                                      <p:to>
                                        <p:strVal val="visible"/>
                                      </p:to>
                                    </p:set>
                                    <p:anim calcmode="lin" valueType="num">
                                      <p:cBhvr>
                                        <p:cTn id="150"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51"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52" dur="300"/>
                                        <p:tgtEl>
                                          <p:spTgt spid="54">
                                            <p:txEl>
                                              <p:pRg st="0" end="0"/>
                                            </p:txEl>
                                          </p:spTgt>
                                        </p:tgtEl>
                                      </p:cBhvr>
                                    </p:animEffect>
                                  </p:childTnLst>
                                </p:cTn>
                              </p:par>
                            </p:childTnLst>
                          </p:cTn>
                        </p:par>
                        <p:par>
                          <p:cTn id="153" fill="hold">
                            <p:stCondLst>
                              <p:cond delay="20000"/>
                            </p:stCondLst>
                            <p:childTnLst>
                              <p:par>
                                <p:cTn id="154" presetID="53" presetClass="entr" presetSubtype="16" fill="hold" grpId="0" nodeType="afterEffect">
                                  <p:stCondLst>
                                    <p:cond delay="0"/>
                                  </p:stCondLst>
                                  <p:childTnLst>
                                    <p:set>
                                      <p:cBhvr>
                                        <p:cTn id="155" dur="1" fill="hold">
                                          <p:stCondLst>
                                            <p:cond delay="0"/>
                                          </p:stCondLst>
                                        </p:cTn>
                                        <p:tgtEl>
                                          <p:spTgt spid="55">
                                            <p:txEl>
                                              <p:pRg st="0" end="0"/>
                                            </p:txEl>
                                          </p:spTgt>
                                        </p:tgtEl>
                                        <p:attrNameLst>
                                          <p:attrName>style.visibility</p:attrName>
                                        </p:attrNameLst>
                                      </p:cBhvr>
                                      <p:to>
                                        <p:strVal val="visible"/>
                                      </p:to>
                                    </p:set>
                                    <p:anim calcmode="lin" valueType="num">
                                      <p:cBhvr>
                                        <p:cTn id="156"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57"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58" dur="3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10" fill="hold"/>
                        <p:tgtEl>
                          <p:spTgt spid="13"/>
                        </p:tgtEl>
                        <p:attrNameLst>
                          <p:attrName>ppt_w</p:attrName>
                        </p:attrNameLst>
                      </p:cBhvr>
                      <p:tavLst>
                        <p:tav tm="0">
                          <p:val>
                            <p:fltVal val="0"/>
                          </p:val>
                        </p:tav>
                        <p:tav tm="100000">
                          <p:val>
                            <p:strVal val="#ppt_w"/>
                          </p:val>
                        </p:tav>
                      </p:tavLst>
                    </p:anim>
                    <p:anim calcmode="lin" valueType="num">
                      <p:cBhvr>
                        <p:cTn dur="510" fill="hold"/>
                        <p:tgtEl>
                          <p:spTgt spid="13"/>
                        </p:tgtEl>
                        <p:attrNameLst>
                          <p:attrName>ppt_h</p:attrName>
                        </p:attrNameLst>
                      </p:cBhvr>
                      <p:tavLst>
                        <p:tav tm="0">
                          <p:val>
                            <p:fltVal val="0"/>
                          </p:val>
                        </p:tav>
                        <p:tav tm="100000">
                          <p:val>
                            <p:strVal val="#ppt_h"/>
                          </p:val>
                        </p:tav>
                      </p:tavLst>
                    </p:anim>
                    <p:animEffect transition="in" filter="fade">
                      <p:cBhvr>
                        <p:cTn dur="510"/>
                        <p:tgtEl>
                          <p:spTgt spid="13"/>
                        </p:tgtEl>
                      </p:cBhvr>
                    </p:animEffect>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10"/>
                        <p:tgtEl>
                          <p:spTgt spid="26"/>
                        </p:tgtEl>
                      </p:cBhvr>
                    </p:animEffect>
                    <p:anim calcmode="lin" valueType="num">
                      <p:cBhvr>
                        <p:cTn dur="510" fill="hold"/>
                        <p:tgtEl>
                          <p:spTgt spid="26"/>
                        </p:tgtEl>
                        <p:attrNameLst>
                          <p:attrName>ppt_x</p:attrName>
                        </p:attrNameLst>
                      </p:cBhvr>
                      <p:tavLst>
                        <p:tav tm="0">
                          <p:val>
                            <p:strVal val="#ppt_x"/>
                          </p:val>
                        </p:tav>
                        <p:tav tm="100000">
                          <p:val>
                            <p:strVal val="#ppt_x"/>
                          </p:val>
                        </p:tav>
                      </p:tavLst>
                    </p:anim>
                    <p:anim calcmode="lin" valueType="num">
                      <p:cBhvr>
                        <p:cTn dur="51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10"/>
                        <p:tgtEl>
                          <p:spTgt spid="27"/>
                        </p:tgtEl>
                      </p:cBhvr>
                    </p:animEffect>
                  </p:childTnLst>
                </p:cTn>
              </p:par>
            </p:tnLst>
          </p:tmpl>
        </p:tmplLst>
      </p:bldP>
      <p:bldP spid="28" grpId="0" build="p">
        <p:tmplLst>
          <p:tmpl lvl="1">
            <p:tnLst>
              <p:par>
                <p:cTn presetID="42"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10"/>
                        <p:tgtEl>
                          <p:spTgt spid="28"/>
                        </p:tgtEl>
                      </p:cBhvr>
                    </p:animEffect>
                    <p:anim calcmode="lin" valueType="num">
                      <p:cBhvr>
                        <p:cTn dur="510" fill="hold"/>
                        <p:tgtEl>
                          <p:spTgt spid="28"/>
                        </p:tgtEl>
                        <p:attrNameLst>
                          <p:attrName>ppt_x</p:attrName>
                        </p:attrNameLst>
                      </p:cBhvr>
                      <p:tavLst>
                        <p:tav tm="0">
                          <p:val>
                            <p:strVal val="#ppt_x"/>
                          </p:val>
                        </p:tav>
                        <p:tav tm="100000">
                          <p:val>
                            <p:strVal val="#ppt_x"/>
                          </p:val>
                        </p:tav>
                      </p:tavLst>
                    </p:anim>
                    <p:anim calcmode="lin" valueType="num">
                      <p:cBhvr>
                        <p:cTn dur="510" fill="hold"/>
                        <p:tgtEl>
                          <p:spTgt spid="28"/>
                        </p:tgtEl>
                        <p:attrNameLst>
                          <p:attrName>ppt_y</p:attrName>
                        </p:attrNameLst>
                      </p:cBhvr>
                      <p:tavLst>
                        <p:tav tm="0">
                          <p:val>
                            <p:strVal val="#ppt_y+.1"/>
                          </p:val>
                        </p:tav>
                        <p:tav tm="100000">
                          <p:val>
                            <p:strVal val="#ppt_y"/>
                          </p:val>
                        </p:tav>
                      </p:tavLst>
                    </p:anim>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10" fill="hold"/>
                        <p:tgtEl>
                          <p:spTgt spid="39"/>
                        </p:tgtEl>
                        <p:attrNameLst>
                          <p:attrName>ppt_w</p:attrName>
                        </p:attrNameLst>
                      </p:cBhvr>
                      <p:tavLst>
                        <p:tav tm="0">
                          <p:val>
                            <p:fltVal val="0"/>
                          </p:val>
                        </p:tav>
                        <p:tav tm="100000">
                          <p:val>
                            <p:strVal val="#ppt_w"/>
                          </p:val>
                        </p:tav>
                      </p:tavLst>
                    </p:anim>
                    <p:anim calcmode="lin" valueType="num">
                      <p:cBhvr>
                        <p:cTn dur="510" fill="hold"/>
                        <p:tgtEl>
                          <p:spTgt spid="39"/>
                        </p:tgtEl>
                        <p:attrNameLst>
                          <p:attrName>ppt_h</p:attrName>
                        </p:attrNameLst>
                      </p:cBhvr>
                      <p:tavLst>
                        <p:tav tm="0">
                          <p:val>
                            <p:fltVal val="0"/>
                          </p:val>
                        </p:tav>
                        <p:tav tm="100000">
                          <p:val>
                            <p:strVal val="#ppt_h"/>
                          </p:val>
                        </p:tav>
                      </p:tavLst>
                    </p:anim>
                    <p:animEffect transition="in" filter="fade">
                      <p:cBhvr>
                        <p:cTn dur="510"/>
                        <p:tgtEl>
                          <p:spTgt spid="39"/>
                        </p:tgtEl>
                      </p:cBhvr>
                    </p:animEffect>
                  </p:childTnLst>
                </p:cTn>
              </p:par>
            </p:tnLst>
          </p:tmpl>
        </p:tmplLst>
      </p:bldP>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10"/>
                        <p:tgtEl>
                          <p:spTgt spid="40"/>
                        </p:tgtEl>
                      </p:cBhvr>
                    </p:animEffect>
                    <p:anim calcmode="lin" valueType="num">
                      <p:cBhvr>
                        <p:cTn dur="510" fill="hold"/>
                        <p:tgtEl>
                          <p:spTgt spid="40"/>
                        </p:tgtEl>
                        <p:attrNameLst>
                          <p:attrName>ppt_x</p:attrName>
                        </p:attrNameLst>
                      </p:cBhvr>
                      <p:tavLst>
                        <p:tav tm="0">
                          <p:val>
                            <p:strVal val="#ppt_x"/>
                          </p:val>
                        </p:tav>
                        <p:tav tm="100000">
                          <p:val>
                            <p:strVal val="#ppt_x"/>
                          </p:val>
                        </p:tav>
                      </p:tavLst>
                    </p:anim>
                    <p:anim calcmode="lin" valueType="num">
                      <p:cBhvr>
                        <p:cTn dur="51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10"/>
                        <p:tgtEl>
                          <p:spTgt spid="41"/>
                        </p:tgtEl>
                      </p:cBhvr>
                    </p:animEffect>
                  </p:childTnLst>
                </p:cTn>
              </p:par>
            </p:tnLst>
          </p:tmpl>
        </p:tmplLst>
      </p:bldP>
      <p:bldP spid="42" grpId="0" build="p">
        <p:tmplLst>
          <p:tmpl lvl="1">
            <p:tnLst>
              <p:par>
                <p:cTn presetID="42"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10"/>
                        <p:tgtEl>
                          <p:spTgt spid="42"/>
                        </p:tgtEl>
                      </p:cBhvr>
                    </p:animEffect>
                    <p:anim calcmode="lin" valueType="num">
                      <p:cBhvr>
                        <p:cTn dur="510" fill="hold"/>
                        <p:tgtEl>
                          <p:spTgt spid="42"/>
                        </p:tgtEl>
                        <p:attrNameLst>
                          <p:attrName>ppt_x</p:attrName>
                        </p:attrNameLst>
                      </p:cBhvr>
                      <p:tavLst>
                        <p:tav tm="0">
                          <p:val>
                            <p:strVal val="#ppt_x"/>
                          </p:val>
                        </p:tav>
                        <p:tav tm="100000">
                          <p:val>
                            <p:strVal val="#ppt_x"/>
                          </p:val>
                        </p:tav>
                      </p:tavLst>
                    </p:anim>
                    <p:anim calcmode="lin" valueType="num">
                      <p:cBhvr>
                        <p:cTn dur="510" fill="hold"/>
                        <p:tgtEl>
                          <p:spTgt spid="42"/>
                        </p:tgtEl>
                        <p:attrNameLst>
                          <p:attrName>ppt_y</p:attrName>
                        </p:attrNameLst>
                      </p:cBhvr>
                      <p:tavLst>
                        <p:tav tm="0">
                          <p:val>
                            <p:strVal val="#ppt_y+.1"/>
                          </p:val>
                        </p:tav>
                        <p:tav tm="100000">
                          <p:val>
                            <p:strVal val="#ppt_y"/>
                          </p:val>
                        </p:tav>
                      </p:tavLst>
                    </p:anim>
                  </p:childTnLst>
                </p:cTn>
              </p:par>
            </p:tnLst>
          </p:tmpl>
        </p:tmplLst>
      </p:bldP>
      <p:bldP spid="43" grpId="0" animBg="1"/>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510" fill="hold"/>
                        <p:tgtEl>
                          <p:spTgt spid="44"/>
                        </p:tgtEl>
                        <p:attrNameLst>
                          <p:attrName>ppt_w</p:attrName>
                        </p:attrNameLst>
                      </p:cBhvr>
                      <p:tavLst>
                        <p:tav tm="0">
                          <p:val>
                            <p:fltVal val="0"/>
                          </p:val>
                        </p:tav>
                        <p:tav tm="100000">
                          <p:val>
                            <p:strVal val="#ppt_w"/>
                          </p:val>
                        </p:tav>
                      </p:tavLst>
                    </p:anim>
                    <p:anim calcmode="lin" valueType="num">
                      <p:cBhvr>
                        <p:cTn dur="510" fill="hold"/>
                        <p:tgtEl>
                          <p:spTgt spid="44"/>
                        </p:tgtEl>
                        <p:attrNameLst>
                          <p:attrName>ppt_h</p:attrName>
                        </p:attrNameLst>
                      </p:cBhvr>
                      <p:tavLst>
                        <p:tav tm="0">
                          <p:val>
                            <p:fltVal val="0"/>
                          </p:val>
                        </p:tav>
                        <p:tav tm="100000">
                          <p:val>
                            <p:strVal val="#ppt_h"/>
                          </p:val>
                        </p:tav>
                      </p:tavLst>
                    </p:anim>
                    <p:animEffect transition="in" filter="fade">
                      <p:cBhvr>
                        <p:cTn dur="510"/>
                        <p:tgtEl>
                          <p:spTgt spid="44"/>
                        </p:tgtEl>
                      </p:cBhvr>
                    </p:animEffect>
                  </p:childTnLst>
                </p:cTn>
              </p:par>
            </p:tnLst>
          </p:tmpl>
        </p:tmplLst>
      </p:bldP>
      <p:bldP spid="45" grpId="0" build="p">
        <p:tmplLst>
          <p:tmpl lvl="1">
            <p:tnLst>
              <p:par>
                <p:cTn presetID="42"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10"/>
                        <p:tgtEl>
                          <p:spTgt spid="45"/>
                        </p:tgtEl>
                      </p:cBhvr>
                    </p:animEffect>
                    <p:anim calcmode="lin" valueType="num">
                      <p:cBhvr>
                        <p:cTn dur="510" fill="hold"/>
                        <p:tgtEl>
                          <p:spTgt spid="45"/>
                        </p:tgtEl>
                        <p:attrNameLst>
                          <p:attrName>ppt_x</p:attrName>
                        </p:attrNameLst>
                      </p:cBhvr>
                      <p:tavLst>
                        <p:tav tm="0">
                          <p:val>
                            <p:strVal val="#ppt_x"/>
                          </p:val>
                        </p:tav>
                        <p:tav tm="100000">
                          <p:val>
                            <p:strVal val="#ppt_x"/>
                          </p:val>
                        </p:tav>
                      </p:tavLst>
                    </p:anim>
                    <p:anim calcmode="lin" valueType="num">
                      <p:cBhvr>
                        <p:cTn dur="51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10"/>
                        <p:tgtEl>
                          <p:spTgt spid="46"/>
                        </p:tgtEl>
                      </p:cBhvr>
                    </p:animEffect>
                  </p:childTnLst>
                </p:cTn>
              </p:par>
            </p:tnLst>
          </p:tmpl>
        </p:tmplLst>
      </p:bldP>
      <p:bldP spid="47" grpId="0" build="p">
        <p:tmplLst>
          <p:tmpl lvl="1">
            <p:tnLst>
              <p:par>
                <p:cTn presetID="42"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10"/>
                        <p:tgtEl>
                          <p:spTgt spid="47"/>
                        </p:tgtEl>
                      </p:cBhvr>
                    </p:animEffect>
                    <p:anim calcmode="lin" valueType="num">
                      <p:cBhvr>
                        <p:cTn dur="510" fill="hold"/>
                        <p:tgtEl>
                          <p:spTgt spid="47"/>
                        </p:tgtEl>
                        <p:attrNameLst>
                          <p:attrName>ppt_x</p:attrName>
                        </p:attrNameLst>
                      </p:cBhvr>
                      <p:tavLst>
                        <p:tav tm="0">
                          <p:val>
                            <p:strVal val="#ppt_x"/>
                          </p:val>
                        </p:tav>
                        <p:tav tm="100000">
                          <p:val>
                            <p:strVal val="#ppt_x"/>
                          </p:val>
                        </p:tav>
                      </p:tavLst>
                    </p:anim>
                    <p:anim calcmode="lin" valueType="num">
                      <p:cBhvr>
                        <p:cTn dur="510" fill="hold"/>
                        <p:tgtEl>
                          <p:spTgt spid="47"/>
                        </p:tgtEl>
                        <p:attrNameLst>
                          <p:attrName>ppt_y</p:attrName>
                        </p:attrNameLst>
                      </p:cBhvr>
                      <p:tavLst>
                        <p:tav tm="0">
                          <p:val>
                            <p:strVal val="#ppt_y+.1"/>
                          </p:val>
                        </p:tav>
                        <p:tav tm="100000">
                          <p:val>
                            <p:strVal val="#ppt_y"/>
                          </p:val>
                        </p:tav>
                      </p:tavLst>
                    </p:anim>
                  </p:childTnLst>
                </p:cTn>
              </p:par>
            </p:tnLst>
          </p:tmpl>
        </p:tmplLst>
      </p:bldP>
      <p:bldP spid="23" grpId="0" animBg="1"/>
      <p:bldP spid="25" grpId="0" animBg="1"/>
      <p:bldP spid="30" grpId="0" animBg="1"/>
      <p:bldP spid="35" grpId="0" animBg="1"/>
      <p:bldP spid="37" grpId="0" animBg="1"/>
      <p:bldP spid="51" grpId="0"/>
      <p:bldP spid="52" grpId="0"/>
      <p:bldP spid="53" grpId="0"/>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conic list 6">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9" name="Group 18"/>
          <p:cNvGrpSpPr/>
          <p:nvPr userDrawn="1"/>
        </p:nvGrpSpPr>
        <p:grpSpPr>
          <a:xfrm>
            <a:off x="101309" y="385540"/>
            <a:ext cx="383999" cy="342171"/>
            <a:chOff x="5270500" y="1460500"/>
            <a:chExt cx="1701800" cy="2705100"/>
          </a:xfrm>
        </p:grpSpPr>
        <p:sp>
          <p:nvSpPr>
            <p:cNvPr id="20" name="Rounded Rectangle 19"/>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2" name="Rounded Rectangle 21"/>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30" name="Teardrop 29"/>
          <p:cNvSpPr/>
          <p:nvPr userDrawn="1"/>
        </p:nvSpPr>
        <p:spPr>
          <a:xfrm rot="13482192">
            <a:off x="1282929" y="1573861"/>
            <a:ext cx="2709582" cy="2438623"/>
          </a:xfrm>
          <a:prstGeom prst="teardrop">
            <a:avLst>
              <a:gd name="adj" fmla="val 1079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id-ID" sz="1920" b="0" i="0" u="none" strike="noStrike" kern="1200" cap="none" spc="0" normalizeH="0" baseline="0" noProof="0">
              <a:ln>
                <a:noFill/>
              </a:ln>
              <a:solidFill>
                <a:prstClr val="white"/>
              </a:solidFill>
              <a:effectLst/>
              <a:uLnTx/>
              <a:uFillTx/>
              <a:latin typeface="Calibri"/>
              <a:ea typeface="+mn-ea"/>
              <a:cs typeface="+mn-cs"/>
            </a:endParaRPr>
          </a:p>
        </p:txBody>
      </p:sp>
      <p:sp>
        <p:nvSpPr>
          <p:cNvPr id="33" name="Teardrop 32"/>
          <p:cNvSpPr/>
          <p:nvPr userDrawn="1"/>
        </p:nvSpPr>
        <p:spPr>
          <a:xfrm rot="13482192">
            <a:off x="4993448" y="1573861"/>
            <a:ext cx="2709582" cy="2438623"/>
          </a:xfrm>
          <a:prstGeom prst="teardrop">
            <a:avLst>
              <a:gd name="adj" fmla="val 1079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id-ID" sz="1920" b="0" i="0" u="none" strike="noStrike" kern="1200" cap="none" spc="0" normalizeH="0" baseline="0" noProof="0">
              <a:ln>
                <a:noFill/>
              </a:ln>
              <a:solidFill>
                <a:prstClr val="white"/>
              </a:solidFill>
              <a:effectLst/>
              <a:uLnTx/>
              <a:uFillTx/>
              <a:latin typeface="Calibri"/>
              <a:ea typeface="+mn-ea"/>
              <a:cs typeface="+mn-cs"/>
            </a:endParaRPr>
          </a:p>
        </p:txBody>
      </p:sp>
      <p:sp>
        <p:nvSpPr>
          <p:cNvPr id="34" name="Teardrop 33"/>
          <p:cNvSpPr/>
          <p:nvPr userDrawn="1"/>
        </p:nvSpPr>
        <p:spPr>
          <a:xfrm rot="13482192">
            <a:off x="8921272" y="1573861"/>
            <a:ext cx="2709582" cy="2438623"/>
          </a:xfrm>
          <a:prstGeom prst="teardrop">
            <a:avLst>
              <a:gd name="adj" fmla="val 1079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id-ID" sz="1920" b="0" i="0" u="none" strike="noStrike" kern="1200" cap="none" spc="0" normalizeH="0" baseline="0" noProof="0">
              <a:ln>
                <a:noFill/>
              </a:ln>
              <a:solidFill>
                <a:prstClr val="white"/>
              </a:solidFill>
              <a:effectLst/>
              <a:uLnTx/>
              <a:uFillTx/>
              <a:latin typeface="Calibri"/>
              <a:ea typeface="+mn-ea"/>
              <a:cs typeface="+mn-cs"/>
            </a:endParaRPr>
          </a:p>
        </p:txBody>
      </p:sp>
      <p:sp>
        <p:nvSpPr>
          <p:cNvPr id="35" name="Text Placeholder 7"/>
          <p:cNvSpPr>
            <a:spLocks noGrp="1" noChangeAspect="1"/>
          </p:cNvSpPr>
          <p:nvPr>
            <p:ph type="body" sz="quarter" idx="39" hasCustomPrompt="1"/>
          </p:nvPr>
        </p:nvSpPr>
        <p:spPr>
          <a:xfrm>
            <a:off x="1751186" y="1897750"/>
            <a:ext cx="1803878" cy="1727990"/>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36" name="Text Placeholder 7"/>
          <p:cNvSpPr>
            <a:spLocks noGrp="1" noChangeAspect="1"/>
          </p:cNvSpPr>
          <p:nvPr>
            <p:ph type="body" sz="quarter" idx="56" hasCustomPrompt="1"/>
          </p:nvPr>
        </p:nvSpPr>
        <p:spPr>
          <a:xfrm>
            <a:off x="5499097" y="1897750"/>
            <a:ext cx="1803878" cy="1727990"/>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37" name="Text Placeholder 7"/>
          <p:cNvSpPr>
            <a:spLocks noGrp="1" noChangeAspect="1"/>
          </p:cNvSpPr>
          <p:nvPr>
            <p:ph type="body" sz="quarter" idx="60" hasCustomPrompt="1"/>
          </p:nvPr>
        </p:nvSpPr>
        <p:spPr>
          <a:xfrm>
            <a:off x="9319682" y="1897750"/>
            <a:ext cx="1803878" cy="1727990"/>
          </a:xfrm>
          <a:prstGeom prst="rect">
            <a:avLst/>
          </a:prstGeom>
        </p:spPr>
        <p:txBody>
          <a:bodyPr vert="horz" lIns="0" tIns="103884" rIns="0" bIns="103884" anchor="ctr"/>
          <a:lstStyle>
            <a:lvl1pPr marL="0" indent="0" algn="ctr">
              <a:lnSpc>
                <a:spcPct val="100000"/>
              </a:lnSpc>
              <a:spcBef>
                <a:spcPts val="0"/>
              </a:spcBef>
              <a:buNone/>
              <a:defRPr sz="6000" b="1">
                <a:solidFill>
                  <a:schemeClr val="bg1"/>
                </a:solidFill>
                <a:latin typeface="FontAwesome"/>
                <a:cs typeface="FontAwesome"/>
              </a:defRPr>
            </a:lvl1pPr>
          </a:lstStyle>
          <a:p>
            <a:pPr lvl="0"/>
            <a:r>
              <a:rPr lang="es-ES_tradnl" dirty="0" err="1"/>
              <a:t>icon</a:t>
            </a:r>
            <a:endParaRPr lang="es-ES_tradnl" dirty="0"/>
          </a:p>
        </p:txBody>
      </p:sp>
      <p:sp>
        <p:nvSpPr>
          <p:cNvPr id="48" name="Rounded Rectangle 47"/>
          <p:cNvSpPr/>
          <p:nvPr userDrawn="1"/>
        </p:nvSpPr>
        <p:spPr>
          <a:xfrm>
            <a:off x="1067505" y="4549515"/>
            <a:ext cx="405696" cy="278600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9" name="Text Placeholder 7"/>
          <p:cNvSpPr>
            <a:spLocks noGrp="1"/>
          </p:cNvSpPr>
          <p:nvPr>
            <p:ph type="body" sz="quarter" idx="19" hasCustomPrompt="1"/>
          </p:nvPr>
        </p:nvSpPr>
        <p:spPr>
          <a:xfrm>
            <a:off x="1608670" y="5134499"/>
            <a:ext cx="2500489" cy="228451"/>
          </a:xfrm>
          <a:prstGeom prst="rect">
            <a:avLst/>
          </a:prstGeom>
        </p:spPr>
        <p:txBody>
          <a:bodyPr vert="horz" lIns="0" tIns="40504" rIns="0" bIns="40504" anchor="ctr"/>
          <a:lstStyle>
            <a:lvl1pPr marL="0" indent="0" algn="l">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16" hasCustomPrompt="1"/>
          </p:nvPr>
        </p:nvSpPr>
        <p:spPr>
          <a:xfrm>
            <a:off x="1608670" y="5499630"/>
            <a:ext cx="2500489"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51" name="Text Placeholder 7"/>
          <p:cNvSpPr>
            <a:spLocks noGrp="1"/>
          </p:cNvSpPr>
          <p:nvPr>
            <p:ph type="body" sz="quarter" idx="55" hasCustomPrompt="1"/>
          </p:nvPr>
        </p:nvSpPr>
        <p:spPr>
          <a:xfrm>
            <a:off x="1608670" y="4554056"/>
            <a:ext cx="2500489" cy="431780"/>
          </a:xfrm>
          <a:prstGeom prst="rect">
            <a:avLst/>
          </a:prstGeom>
        </p:spPr>
        <p:txBody>
          <a:bodyPr vert="horz" lIns="0" tIns="40504" rIns="0" bIns="40504" anchor="ctr"/>
          <a:lstStyle>
            <a:lvl1pPr marL="0" indent="0" algn="l">
              <a:lnSpc>
                <a:spcPct val="100000"/>
              </a:lnSpc>
              <a:spcBef>
                <a:spcPts val="0"/>
              </a:spcBef>
              <a:buNone/>
              <a:defRPr sz="3000" b="1">
                <a:solidFill>
                  <a:schemeClr val="accent1">
                    <a:lumMod val="60000"/>
                    <a:lumOff val="40000"/>
                  </a:schemeClr>
                </a:solidFill>
                <a:latin typeface="Lato Light"/>
                <a:cs typeface="Lato Light"/>
              </a:defRPr>
            </a:lvl1pPr>
          </a:lstStyle>
          <a:p>
            <a:pPr lvl="0"/>
            <a:r>
              <a:rPr lang="es-ES_tradnl" dirty="0"/>
              <a:t>80%</a:t>
            </a:r>
          </a:p>
        </p:txBody>
      </p:sp>
      <p:sp>
        <p:nvSpPr>
          <p:cNvPr id="52" name="Rounded Rectangle 51"/>
          <p:cNvSpPr/>
          <p:nvPr userDrawn="1"/>
        </p:nvSpPr>
        <p:spPr>
          <a:xfrm>
            <a:off x="4815415" y="4549515"/>
            <a:ext cx="405696" cy="278600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53" name="Text Placeholder 7"/>
          <p:cNvSpPr>
            <a:spLocks noGrp="1"/>
          </p:cNvSpPr>
          <p:nvPr>
            <p:ph type="body" sz="quarter" idx="57" hasCustomPrompt="1"/>
          </p:nvPr>
        </p:nvSpPr>
        <p:spPr>
          <a:xfrm>
            <a:off x="5356580" y="5134499"/>
            <a:ext cx="2500489" cy="228451"/>
          </a:xfrm>
          <a:prstGeom prst="rect">
            <a:avLst/>
          </a:prstGeom>
        </p:spPr>
        <p:txBody>
          <a:bodyPr vert="horz" lIns="0" tIns="40504" rIns="0" bIns="40504" anchor="ctr"/>
          <a:lstStyle>
            <a:lvl1pPr marL="0" indent="0" algn="l">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4" name="Text Placeholder 2"/>
          <p:cNvSpPr>
            <a:spLocks noGrp="1"/>
          </p:cNvSpPr>
          <p:nvPr>
            <p:ph type="body" sz="quarter" idx="58" hasCustomPrompt="1"/>
          </p:nvPr>
        </p:nvSpPr>
        <p:spPr>
          <a:xfrm>
            <a:off x="5356580" y="5499630"/>
            <a:ext cx="2500489"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55" name="Text Placeholder 7"/>
          <p:cNvSpPr>
            <a:spLocks noGrp="1"/>
          </p:cNvSpPr>
          <p:nvPr>
            <p:ph type="body" sz="quarter" idx="59" hasCustomPrompt="1"/>
          </p:nvPr>
        </p:nvSpPr>
        <p:spPr>
          <a:xfrm>
            <a:off x="5356580" y="4554056"/>
            <a:ext cx="2500489" cy="431780"/>
          </a:xfrm>
          <a:prstGeom prst="rect">
            <a:avLst/>
          </a:prstGeom>
        </p:spPr>
        <p:txBody>
          <a:bodyPr vert="horz" lIns="0" tIns="40504" rIns="0" bIns="40504" anchor="ctr"/>
          <a:lstStyle>
            <a:lvl1pPr marL="0" indent="0" algn="l">
              <a:lnSpc>
                <a:spcPct val="100000"/>
              </a:lnSpc>
              <a:spcBef>
                <a:spcPts val="0"/>
              </a:spcBef>
              <a:buNone/>
              <a:defRPr sz="3000" b="1">
                <a:solidFill>
                  <a:schemeClr val="accent2"/>
                </a:solidFill>
                <a:latin typeface="Lato Light"/>
                <a:cs typeface="Lato Light"/>
              </a:defRPr>
            </a:lvl1pPr>
          </a:lstStyle>
          <a:p>
            <a:pPr lvl="0"/>
            <a:r>
              <a:rPr lang="es-ES_tradnl" dirty="0"/>
              <a:t>80%</a:t>
            </a:r>
          </a:p>
        </p:txBody>
      </p:sp>
      <p:sp>
        <p:nvSpPr>
          <p:cNvPr id="56" name="Rounded Rectangle 55"/>
          <p:cNvSpPr/>
          <p:nvPr userDrawn="1"/>
        </p:nvSpPr>
        <p:spPr>
          <a:xfrm>
            <a:off x="8534401" y="4549514"/>
            <a:ext cx="405696" cy="2786006"/>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57" name="Text Placeholder 7"/>
          <p:cNvSpPr>
            <a:spLocks noGrp="1"/>
          </p:cNvSpPr>
          <p:nvPr>
            <p:ph type="body" sz="quarter" idx="61" hasCustomPrompt="1"/>
          </p:nvPr>
        </p:nvSpPr>
        <p:spPr>
          <a:xfrm>
            <a:off x="9075566" y="5134499"/>
            <a:ext cx="2500489" cy="228451"/>
          </a:xfrm>
          <a:prstGeom prst="rect">
            <a:avLst/>
          </a:prstGeom>
        </p:spPr>
        <p:txBody>
          <a:bodyPr vert="horz" lIns="0" tIns="40504" rIns="0" bIns="40504" anchor="ctr"/>
          <a:lstStyle>
            <a:lvl1pPr marL="0" indent="0" algn="l">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8" name="Text Placeholder 2"/>
          <p:cNvSpPr>
            <a:spLocks noGrp="1"/>
          </p:cNvSpPr>
          <p:nvPr>
            <p:ph type="body" sz="quarter" idx="62" hasCustomPrompt="1"/>
          </p:nvPr>
        </p:nvSpPr>
        <p:spPr>
          <a:xfrm>
            <a:off x="9075566" y="5499630"/>
            <a:ext cx="2500489"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a:t>
            </a:r>
          </a:p>
        </p:txBody>
      </p:sp>
      <p:sp>
        <p:nvSpPr>
          <p:cNvPr id="59" name="Text Placeholder 7"/>
          <p:cNvSpPr>
            <a:spLocks noGrp="1"/>
          </p:cNvSpPr>
          <p:nvPr>
            <p:ph type="body" sz="quarter" idx="63" hasCustomPrompt="1"/>
          </p:nvPr>
        </p:nvSpPr>
        <p:spPr>
          <a:xfrm>
            <a:off x="9075566" y="4554056"/>
            <a:ext cx="2500489" cy="431780"/>
          </a:xfrm>
          <a:prstGeom prst="rect">
            <a:avLst/>
          </a:prstGeom>
        </p:spPr>
        <p:txBody>
          <a:bodyPr vert="horz" lIns="0" tIns="40504" rIns="0" bIns="40504" anchor="ctr"/>
          <a:lstStyle>
            <a:lvl1pPr marL="0" indent="0" algn="l">
              <a:lnSpc>
                <a:spcPct val="100000"/>
              </a:lnSpc>
              <a:spcBef>
                <a:spcPts val="0"/>
              </a:spcBef>
              <a:buNone/>
              <a:defRPr sz="3000" b="1">
                <a:solidFill>
                  <a:schemeClr val="accent3"/>
                </a:solidFill>
                <a:latin typeface="Lato Light"/>
                <a:cs typeface="Lato Light"/>
              </a:defRPr>
            </a:lvl1pPr>
          </a:lstStyle>
          <a:p>
            <a:pPr lvl="0"/>
            <a:r>
              <a:rPr lang="es-ES_tradnl" dirty="0"/>
              <a:t>80%</a:t>
            </a:r>
          </a:p>
        </p:txBody>
      </p:sp>
    </p:spTree>
    <p:extLst>
      <p:ext uri="{BB962C8B-B14F-4D97-AF65-F5344CB8AC3E}">
        <p14:creationId xmlns:p14="http://schemas.microsoft.com/office/powerpoint/2010/main" val="3453593860"/>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 calcmode="lin" valueType="num">
                                      <p:cBhvr>
                                        <p:cTn id="33"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35">
                                            <p:txEl>
                                              <p:pRg st="0" end="0"/>
                                            </p:txEl>
                                          </p:spTgt>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36">
                                            <p:txEl>
                                              <p:pRg st="0" end="0"/>
                                            </p:txEl>
                                          </p:spTgt>
                                        </p:tgtEl>
                                        <p:attrNameLst>
                                          <p:attrName>style.visibility</p:attrName>
                                        </p:attrNameLst>
                                      </p:cBhvr>
                                      <p:to>
                                        <p:strVal val="visible"/>
                                      </p:to>
                                    </p:set>
                                    <p:anim calcmode="lin" valueType="num">
                                      <p:cBhvr>
                                        <p:cTn id="39"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36">
                                            <p:txEl>
                                              <p:pRg st="0" end="0"/>
                                            </p:txEl>
                                          </p:spTgt>
                                        </p:tgtEl>
                                      </p:cBhvr>
                                    </p:animEffect>
                                  </p:childTnLst>
                                </p:cTn>
                              </p:par>
                            </p:childTnLst>
                          </p:cTn>
                        </p:par>
                        <p:par>
                          <p:cTn id="42" fill="hold">
                            <p:stCondLst>
                              <p:cond delay="3000"/>
                            </p:stCondLst>
                            <p:childTnLst>
                              <p:par>
                                <p:cTn id="43" presetID="53" presetClass="entr" presetSubtype="16" fill="hold" grpId="0" nodeType="afterEffect">
                                  <p:stCondLst>
                                    <p:cond delay="0"/>
                                  </p:stCondLst>
                                  <p:childTnLst>
                                    <p:set>
                                      <p:cBhvr>
                                        <p:cTn id="44" dur="1" fill="hold">
                                          <p:stCondLst>
                                            <p:cond delay="0"/>
                                          </p:stCondLst>
                                        </p:cTn>
                                        <p:tgtEl>
                                          <p:spTgt spid="37">
                                            <p:txEl>
                                              <p:pRg st="0" end="0"/>
                                            </p:txEl>
                                          </p:spTgt>
                                        </p:tgtEl>
                                        <p:attrNameLst>
                                          <p:attrName>style.visibility</p:attrName>
                                        </p:attrNameLst>
                                      </p:cBhvr>
                                      <p:to>
                                        <p:strVal val="visible"/>
                                      </p:to>
                                    </p:set>
                                    <p:anim calcmode="lin" valueType="num">
                                      <p:cBhvr>
                                        <p:cTn id="45"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37">
                                            <p:txEl>
                                              <p:pRg st="0" end="0"/>
                                            </p:txEl>
                                          </p:spTgt>
                                        </p:tgtEl>
                                      </p:cBhvr>
                                    </p:animEffect>
                                  </p:childTnLst>
                                </p:cTn>
                              </p:par>
                            </p:childTnLst>
                          </p:cTn>
                        </p:par>
                        <p:par>
                          <p:cTn id="48" fill="hold">
                            <p:stCondLst>
                              <p:cond delay="3500"/>
                            </p:stCondLst>
                            <p:childTnLst>
                              <p:par>
                                <p:cTn id="49" presetID="37" presetClass="entr" presetSubtype="0"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1000"/>
                                        <p:tgtEl>
                                          <p:spTgt spid="48"/>
                                        </p:tgtEl>
                                      </p:cBhvr>
                                    </p:animEffect>
                                    <p:anim calcmode="lin" valueType="num">
                                      <p:cBhvr>
                                        <p:cTn id="52" dur="1000" fill="hold"/>
                                        <p:tgtEl>
                                          <p:spTgt spid="48"/>
                                        </p:tgtEl>
                                        <p:attrNameLst>
                                          <p:attrName>ppt_x</p:attrName>
                                        </p:attrNameLst>
                                      </p:cBhvr>
                                      <p:tavLst>
                                        <p:tav tm="0">
                                          <p:val>
                                            <p:strVal val="#ppt_x"/>
                                          </p:val>
                                        </p:tav>
                                        <p:tav tm="100000">
                                          <p:val>
                                            <p:strVal val="#ppt_x"/>
                                          </p:val>
                                        </p:tav>
                                      </p:tavLst>
                                    </p:anim>
                                    <p:anim calcmode="lin" valueType="num">
                                      <p:cBhvr>
                                        <p:cTn id="53" dur="900" decel="100000" fill="hold"/>
                                        <p:tgtEl>
                                          <p:spTgt spid="48"/>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55" presetID="42" presetClass="entr" presetSubtype="0" fill="hold" grpId="0" nodeType="withEffect">
                                  <p:stCondLst>
                                    <p:cond delay="20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fade">
                                      <p:cBhvr>
                                        <p:cTn id="57" dur="500"/>
                                        <p:tgtEl>
                                          <p:spTgt spid="49">
                                            <p:txEl>
                                              <p:pRg st="0" end="0"/>
                                            </p:txEl>
                                          </p:spTgt>
                                        </p:tgtEl>
                                      </p:cBhvr>
                                    </p:animEffect>
                                    <p:anim calcmode="lin" valueType="num">
                                      <p:cBhvr>
                                        <p:cTn id="58"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59" dur="500" fill="hold"/>
                                        <p:tgtEl>
                                          <p:spTgt spid="49">
                                            <p:txEl>
                                              <p:pRg st="0" end="0"/>
                                            </p:txEl>
                                          </p:spTgt>
                                        </p:tgtEl>
                                        <p:attrNameLst>
                                          <p:attrName>ppt_y</p:attrName>
                                        </p:attrNameLst>
                                      </p:cBhvr>
                                      <p:tavLst>
                                        <p:tav tm="0">
                                          <p:val>
                                            <p:strVal val="#ppt_y+.1"/>
                                          </p:val>
                                        </p:tav>
                                        <p:tav tm="100000">
                                          <p:val>
                                            <p:strVal val="#ppt_y"/>
                                          </p:val>
                                        </p:tav>
                                      </p:tavLst>
                                    </p:anim>
                                  </p:childTnLst>
                                </p:cTn>
                              </p:par>
                              <p:par>
                                <p:cTn id="60" presetID="10" presetClass="entr" presetSubtype="0" fill="hold" grpId="0" nodeType="withEffect">
                                  <p:stCondLst>
                                    <p:cond delay="800"/>
                                  </p:stCondLst>
                                  <p:childTnLst>
                                    <p:set>
                                      <p:cBhvr>
                                        <p:cTn id="61" dur="1" fill="hold">
                                          <p:stCondLst>
                                            <p:cond delay="0"/>
                                          </p:stCondLst>
                                        </p:cTn>
                                        <p:tgtEl>
                                          <p:spTgt spid="50">
                                            <p:txEl>
                                              <p:pRg st="0" end="0"/>
                                            </p:txEl>
                                          </p:spTgt>
                                        </p:tgtEl>
                                        <p:attrNameLst>
                                          <p:attrName>style.visibility</p:attrName>
                                        </p:attrNameLst>
                                      </p:cBhvr>
                                      <p:to>
                                        <p:strVal val="visible"/>
                                      </p:to>
                                    </p:set>
                                    <p:animEffect transition="in" filter="fade">
                                      <p:cBhvr>
                                        <p:cTn id="62" dur="500"/>
                                        <p:tgtEl>
                                          <p:spTgt spid="50">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51">
                                            <p:txEl>
                                              <p:pRg st="0" end="0"/>
                                            </p:txEl>
                                          </p:spTgt>
                                        </p:tgtEl>
                                        <p:attrNameLst>
                                          <p:attrName>style.visibility</p:attrName>
                                        </p:attrNameLst>
                                      </p:cBhvr>
                                      <p:to>
                                        <p:strVal val="visible"/>
                                      </p:to>
                                    </p:set>
                                    <p:animEffect transition="in" filter="fade">
                                      <p:cBhvr>
                                        <p:cTn id="65" dur="400"/>
                                        <p:tgtEl>
                                          <p:spTgt spid="51">
                                            <p:txEl>
                                              <p:pRg st="0" end="0"/>
                                            </p:txEl>
                                          </p:spTgt>
                                        </p:tgtEl>
                                      </p:cBhvr>
                                    </p:animEffect>
                                    <p:anim calcmode="lin" valueType="num">
                                      <p:cBhvr>
                                        <p:cTn id="66" dur="4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67" dur="4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4500"/>
                            </p:stCondLst>
                            <p:childTnLst>
                              <p:par>
                                <p:cTn id="69" presetID="37"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900" decel="100000" fill="hold"/>
                                        <p:tgtEl>
                                          <p:spTgt spid="52"/>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52"/>
                                        </p:tgtEl>
                                        <p:attrNameLst>
                                          <p:attrName>ppt_y</p:attrName>
                                        </p:attrNameLst>
                                      </p:cBhvr>
                                      <p:tavLst>
                                        <p:tav tm="0">
                                          <p:val>
                                            <p:strVal val="#ppt_y-.03"/>
                                          </p:val>
                                        </p:tav>
                                        <p:tav tm="100000">
                                          <p:val>
                                            <p:strVal val="#ppt_y"/>
                                          </p:val>
                                        </p:tav>
                                      </p:tavLst>
                                    </p:anim>
                                  </p:childTnLst>
                                </p:cTn>
                              </p:par>
                              <p:par>
                                <p:cTn id="75" presetID="42" presetClass="entr" presetSubtype="0" fill="hold" grpId="0" nodeType="withEffect">
                                  <p:stCondLst>
                                    <p:cond delay="200"/>
                                  </p:stCondLst>
                                  <p:childTnLst>
                                    <p:set>
                                      <p:cBhvr>
                                        <p:cTn id="76" dur="1" fill="hold">
                                          <p:stCondLst>
                                            <p:cond delay="0"/>
                                          </p:stCondLst>
                                        </p:cTn>
                                        <p:tgtEl>
                                          <p:spTgt spid="53">
                                            <p:txEl>
                                              <p:pRg st="0" end="0"/>
                                            </p:txEl>
                                          </p:spTgt>
                                        </p:tgtEl>
                                        <p:attrNameLst>
                                          <p:attrName>style.visibility</p:attrName>
                                        </p:attrNameLst>
                                      </p:cBhvr>
                                      <p:to>
                                        <p:strVal val="visible"/>
                                      </p:to>
                                    </p:set>
                                    <p:animEffect transition="in" filter="fade">
                                      <p:cBhvr>
                                        <p:cTn id="77" dur="500"/>
                                        <p:tgtEl>
                                          <p:spTgt spid="53">
                                            <p:txEl>
                                              <p:pRg st="0" end="0"/>
                                            </p:txEl>
                                          </p:spTgt>
                                        </p:tgtEl>
                                      </p:cBhvr>
                                    </p:animEffect>
                                    <p:anim calcmode="lin" valueType="num">
                                      <p:cBhvr>
                                        <p:cTn id="7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53">
                                            <p:txEl>
                                              <p:pRg st="0" end="0"/>
                                            </p:txEl>
                                          </p:spTgt>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54">
                                            <p:txEl>
                                              <p:pRg st="0" end="0"/>
                                            </p:txEl>
                                          </p:spTgt>
                                        </p:tgtEl>
                                        <p:attrNameLst>
                                          <p:attrName>style.visibility</p:attrName>
                                        </p:attrNameLst>
                                      </p:cBhvr>
                                      <p:to>
                                        <p:strVal val="visible"/>
                                      </p:to>
                                    </p:set>
                                    <p:animEffect transition="in" filter="fade">
                                      <p:cBhvr>
                                        <p:cTn id="82" dur="500"/>
                                        <p:tgtEl>
                                          <p:spTgt spid="54">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55">
                                            <p:txEl>
                                              <p:pRg st="0" end="0"/>
                                            </p:txEl>
                                          </p:spTgt>
                                        </p:tgtEl>
                                        <p:attrNameLst>
                                          <p:attrName>style.visibility</p:attrName>
                                        </p:attrNameLst>
                                      </p:cBhvr>
                                      <p:to>
                                        <p:strVal val="visible"/>
                                      </p:to>
                                    </p:set>
                                    <p:animEffect transition="in" filter="fade">
                                      <p:cBhvr>
                                        <p:cTn id="85" dur="400"/>
                                        <p:tgtEl>
                                          <p:spTgt spid="55">
                                            <p:txEl>
                                              <p:pRg st="0" end="0"/>
                                            </p:txEl>
                                          </p:spTgt>
                                        </p:tgtEl>
                                      </p:cBhvr>
                                    </p:animEffect>
                                    <p:anim calcmode="lin" valueType="num">
                                      <p:cBhvr>
                                        <p:cTn id="86"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55">
                                            <p:txEl>
                                              <p:pRg st="0" end="0"/>
                                            </p:txEl>
                                          </p:spTgt>
                                        </p:tgtEl>
                                        <p:attrNameLst>
                                          <p:attrName>ppt_y</p:attrName>
                                        </p:attrNameLst>
                                      </p:cBhvr>
                                      <p:tavLst>
                                        <p:tav tm="0">
                                          <p:val>
                                            <p:strVal val="#ppt_y+.1"/>
                                          </p:val>
                                        </p:tav>
                                        <p:tav tm="100000">
                                          <p:val>
                                            <p:strVal val="#ppt_y"/>
                                          </p:val>
                                        </p:tav>
                                      </p:tavLst>
                                    </p:anim>
                                  </p:childTnLst>
                                </p:cTn>
                              </p:par>
                            </p:childTnLst>
                          </p:cTn>
                        </p:par>
                        <p:par>
                          <p:cTn id="88" fill="hold">
                            <p:stCondLst>
                              <p:cond delay="5500"/>
                            </p:stCondLst>
                            <p:childTnLst>
                              <p:par>
                                <p:cTn id="89" presetID="37" presetClass="entr" presetSubtype="0" fill="hold" grpId="0" nodeType="after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1000"/>
                                        <p:tgtEl>
                                          <p:spTgt spid="56"/>
                                        </p:tgtEl>
                                      </p:cBhvr>
                                    </p:animEffect>
                                    <p:anim calcmode="lin" valueType="num">
                                      <p:cBhvr>
                                        <p:cTn id="92" dur="1000" fill="hold"/>
                                        <p:tgtEl>
                                          <p:spTgt spid="56"/>
                                        </p:tgtEl>
                                        <p:attrNameLst>
                                          <p:attrName>ppt_x</p:attrName>
                                        </p:attrNameLst>
                                      </p:cBhvr>
                                      <p:tavLst>
                                        <p:tav tm="0">
                                          <p:val>
                                            <p:strVal val="#ppt_x"/>
                                          </p:val>
                                        </p:tav>
                                        <p:tav tm="100000">
                                          <p:val>
                                            <p:strVal val="#ppt_x"/>
                                          </p:val>
                                        </p:tav>
                                      </p:tavLst>
                                    </p:anim>
                                    <p:anim calcmode="lin" valueType="num">
                                      <p:cBhvr>
                                        <p:cTn id="93" dur="900" decel="100000" fill="hold"/>
                                        <p:tgtEl>
                                          <p:spTgt spid="56"/>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57">
                                            <p:txEl>
                                              <p:pRg st="0" end="0"/>
                                            </p:txEl>
                                          </p:spTgt>
                                        </p:tgtEl>
                                        <p:attrNameLst>
                                          <p:attrName>style.visibility</p:attrName>
                                        </p:attrNameLst>
                                      </p:cBhvr>
                                      <p:to>
                                        <p:strVal val="visible"/>
                                      </p:to>
                                    </p:set>
                                    <p:animEffect transition="in" filter="fade">
                                      <p:cBhvr>
                                        <p:cTn id="97" dur="500"/>
                                        <p:tgtEl>
                                          <p:spTgt spid="57">
                                            <p:txEl>
                                              <p:pRg st="0" end="0"/>
                                            </p:txEl>
                                          </p:spTgt>
                                        </p:tgtEl>
                                      </p:cBhvr>
                                    </p:animEffect>
                                    <p:anim calcmode="lin" valueType="num">
                                      <p:cBhvr>
                                        <p:cTn id="98"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57">
                                            <p:txEl>
                                              <p:pRg st="0" end="0"/>
                                            </p:txEl>
                                          </p:spTgt>
                                        </p:tgtEl>
                                        <p:attrNameLst>
                                          <p:attrName>ppt_y</p:attrName>
                                        </p:attrNameLst>
                                      </p:cBhvr>
                                      <p:tavLst>
                                        <p:tav tm="0">
                                          <p:val>
                                            <p:strVal val="#ppt_y+.1"/>
                                          </p:val>
                                        </p:tav>
                                        <p:tav tm="100000">
                                          <p:val>
                                            <p:strVal val="#ppt_y"/>
                                          </p:val>
                                        </p:tav>
                                      </p:tavLst>
                                    </p:anim>
                                  </p:childTnLst>
                                </p:cTn>
                              </p:par>
                              <p:par>
                                <p:cTn id="100" presetID="10" presetClass="entr" presetSubtype="0" fill="hold" grpId="0" nodeType="withEffect">
                                  <p:stCondLst>
                                    <p:cond delay="800"/>
                                  </p:stCondLst>
                                  <p:childTnLst>
                                    <p:set>
                                      <p:cBhvr>
                                        <p:cTn id="101" dur="1" fill="hold">
                                          <p:stCondLst>
                                            <p:cond delay="0"/>
                                          </p:stCondLst>
                                        </p:cTn>
                                        <p:tgtEl>
                                          <p:spTgt spid="58">
                                            <p:txEl>
                                              <p:pRg st="0" end="0"/>
                                            </p:txEl>
                                          </p:spTgt>
                                        </p:tgtEl>
                                        <p:attrNameLst>
                                          <p:attrName>style.visibility</p:attrName>
                                        </p:attrNameLst>
                                      </p:cBhvr>
                                      <p:to>
                                        <p:strVal val="visible"/>
                                      </p:to>
                                    </p:set>
                                    <p:animEffect transition="in" filter="fade">
                                      <p:cBhvr>
                                        <p:cTn id="102" dur="500"/>
                                        <p:tgtEl>
                                          <p:spTgt spid="58">
                                            <p:txEl>
                                              <p:pRg st="0" end="0"/>
                                            </p:txEl>
                                          </p:spTgt>
                                        </p:tgtEl>
                                      </p:cBhvr>
                                    </p:animEffect>
                                  </p:childTnLst>
                                </p:cTn>
                              </p:par>
                              <p:par>
                                <p:cTn id="103" presetID="42" presetClass="entr" presetSubtype="0" fill="hold" grpId="0" nodeType="withEffect">
                                  <p:stCondLst>
                                    <p:cond delay="200"/>
                                  </p:stCondLst>
                                  <p:childTnLst>
                                    <p:set>
                                      <p:cBhvr>
                                        <p:cTn id="104" dur="1" fill="hold">
                                          <p:stCondLst>
                                            <p:cond delay="0"/>
                                          </p:stCondLst>
                                        </p:cTn>
                                        <p:tgtEl>
                                          <p:spTgt spid="59">
                                            <p:txEl>
                                              <p:pRg st="0" end="0"/>
                                            </p:txEl>
                                          </p:spTgt>
                                        </p:tgtEl>
                                        <p:attrNameLst>
                                          <p:attrName>style.visibility</p:attrName>
                                        </p:attrNameLst>
                                      </p:cBhvr>
                                      <p:to>
                                        <p:strVal val="visible"/>
                                      </p:to>
                                    </p:set>
                                    <p:animEffect transition="in" filter="fade">
                                      <p:cBhvr>
                                        <p:cTn id="105" dur="400"/>
                                        <p:tgtEl>
                                          <p:spTgt spid="59">
                                            <p:txEl>
                                              <p:pRg st="0" end="0"/>
                                            </p:txEl>
                                          </p:spTgt>
                                        </p:tgtEl>
                                      </p:cBhvr>
                                    </p:animEffect>
                                    <p:anim calcmode="lin" valueType="num">
                                      <p:cBhvr>
                                        <p:cTn id="106"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0" grpId="0" animBg="1"/>
      <p:bldP spid="33" grpId="0" animBg="1"/>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48" grpId="0" animBg="1"/>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42" presetClass="entr" presetSubtype="0" fill="hold" nodeType="withEffect">
                  <p:stCondLst>
                    <p:cond delay="200"/>
                  </p:stCondLst>
                  <p:childTnLst>
                    <p:set>
                      <p:cBhvr>
                        <p:cTn dur="1" fill="hold">
                          <p:stCondLst>
                            <p:cond delay="0"/>
                          </p:stCondLst>
                        </p:cTn>
                        <p:tgtEl>
                          <p:spTgt spid="51"/>
                        </p:tgtEl>
                        <p:attrNameLst>
                          <p:attrName>style.visibility</p:attrName>
                        </p:attrNameLst>
                      </p:cBhvr>
                      <p:to>
                        <p:strVal val="visible"/>
                      </p:to>
                    </p:set>
                    <p:animEffect transition="in" filter="fade">
                      <p:cBhvr>
                        <p:cTn dur="400"/>
                        <p:tgtEl>
                          <p:spTgt spid="51"/>
                        </p:tgtEl>
                      </p:cBhvr>
                    </p:animEffect>
                    <p:anim calcmode="lin" valueType="num">
                      <p:cBhvr>
                        <p:cTn dur="400" fill="hold"/>
                        <p:tgtEl>
                          <p:spTgt spid="51"/>
                        </p:tgtEl>
                        <p:attrNameLst>
                          <p:attrName>ppt_x</p:attrName>
                        </p:attrNameLst>
                      </p:cBhvr>
                      <p:tavLst>
                        <p:tav tm="0">
                          <p:val>
                            <p:strVal val="#ppt_x"/>
                          </p:val>
                        </p:tav>
                        <p:tav tm="100000">
                          <p:val>
                            <p:strVal val="#ppt_x"/>
                          </p:val>
                        </p:tav>
                      </p:tavLst>
                    </p:anim>
                    <p:anim calcmode="lin" valueType="num">
                      <p:cBhvr>
                        <p:cTn dur="400" fill="hold"/>
                        <p:tgtEl>
                          <p:spTgt spid="51"/>
                        </p:tgtEl>
                        <p:attrNameLst>
                          <p:attrName>ppt_y</p:attrName>
                        </p:attrNameLst>
                      </p:cBhvr>
                      <p:tavLst>
                        <p:tav tm="0">
                          <p:val>
                            <p:strVal val="#ppt_y+.1"/>
                          </p:val>
                        </p:tav>
                        <p:tav tm="100000">
                          <p:val>
                            <p:strVal val="#ppt_y"/>
                          </p:val>
                        </p:tav>
                      </p:tavLst>
                    </p:anim>
                  </p:childTnLst>
                </p:cTn>
              </p:par>
            </p:tnLst>
          </p:tmpl>
        </p:tmplLst>
      </p:bldP>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6"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anim calcmode="lin" valueType="num">
                      <p:cBhvr>
                        <p:cTn dur="500" fill="hold"/>
                        <p:tgtEl>
                          <p:spTgt spid="57"/>
                        </p:tgtEl>
                        <p:attrNameLst>
                          <p:attrName>ppt_x</p:attrName>
                        </p:attrNameLst>
                      </p:cBhvr>
                      <p:tavLst>
                        <p:tav tm="0">
                          <p:val>
                            <p:strVal val="#ppt_x"/>
                          </p:val>
                        </p:tav>
                        <p:tav tm="100000">
                          <p:val>
                            <p:strVal val="#ppt_x"/>
                          </p:val>
                        </p:tav>
                      </p:tavLst>
                    </p:anim>
                    <p:anim calcmode="lin" valueType="num">
                      <p:cBhvr>
                        <p:cTn dur="5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406399" y="1715378"/>
            <a:ext cx="1879600" cy="78295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684393" y="176109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1805517" y="1544322"/>
            <a:ext cx="4121150" cy="440148"/>
          </a:xfrm>
          <a:prstGeom prst="rect">
            <a:avLst/>
          </a:prstGeom>
        </p:spPr>
        <p:txBody>
          <a:bodyPr vert="horz" lIns="0" tIns="40504" rIns="0" bIns="40504" anchor="ctr"/>
          <a:lstStyle>
            <a:lvl1pPr marL="0" indent="0" algn="l">
              <a:lnSpc>
                <a:spcPct val="100000"/>
              </a:lnSpc>
              <a:spcBef>
                <a:spcPts val="0"/>
              </a:spcBef>
              <a:spcAft>
                <a:spcPts val="0"/>
              </a:spcAft>
              <a:buNone/>
              <a:defRPr sz="24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1805520" y="2025112"/>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2" name="Rounded Rectangle 31"/>
          <p:cNvSpPr/>
          <p:nvPr userDrawn="1"/>
        </p:nvSpPr>
        <p:spPr>
          <a:xfrm>
            <a:off x="-406399" y="3193657"/>
            <a:ext cx="1879600" cy="78295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684393" y="323937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1805517" y="3022601"/>
            <a:ext cx="4121150" cy="440148"/>
          </a:xfrm>
          <a:prstGeom prst="rect">
            <a:avLst/>
          </a:prstGeom>
        </p:spPr>
        <p:txBody>
          <a:bodyPr vert="horz" lIns="0" tIns="40504" rIns="0" bIns="40504" anchor="ctr"/>
          <a:lstStyle>
            <a:lvl1pPr marL="0" indent="0" algn="l">
              <a:lnSpc>
                <a:spcPct val="100000"/>
              </a:lnSpc>
              <a:spcBef>
                <a:spcPts val="0"/>
              </a:spcBef>
              <a:spcAft>
                <a:spcPts val="0"/>
              </a:spcAft>
              <a:buNone/>
              <a:defRPr sz="24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1805520" y="3503390"/>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0" name="Rounded Rectangle 39"/>
          <p:cNvSpPr/>
          <p:nvPr userDrawn="1"/>
        </p:nvSpPr>
        <p:spPr>
          <a:xfrm>
            <a:off x="-406399" y="4671938"/>
            <a:ext cx="1879600" cy="78295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684393" y="471765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1805517" y="4500881"/>
            <a:ext cx="4121150" cy="440148"/>
          </a:xfrm>
          <a:prstGeom prst="rect">
            <a:avLst/>
          </a:prstGeom>
        </p:spPr>
        <p:txBody>
          <a:bodyPr vert="horz" lIns="0" tIns="40504" rIns="0" bIns="40504" anchor="ctr"/>
          <a:lstStyle>
            <a:lvl1pPr marL="0" indent="0" algn="l">
              <a:lnSpc>
                <a:spcPct val="100000"/>
              </a:lnSpc>
              <a:spcBef>
                <a:spcPts val="0"/>
              </a:spcBef>
              <a:spcAft>
                <a:spcPts val="0"/>
              </a:spcAft>
              <a:buNone/>
              <a:defRPr sz="24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1805520" y="4981672"/>
            <a:ext cx="4121148" cy="779972"/>
          </a:xfrm>
          <a:prstGeom prst="rect">
            <a:avLst/>
          </a:prstGeom>
        </p:spPr>
        <p:txBody>
          <a:bodyPr vert="horz" lIns="0" tIns="0" rIns="0" bIns="0"/>
          <a:lstStyle>
            <a:lvl1pPr marL="0" indent="0" algn="l">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grpSp>
        <p:nvGrpSpPr>
          <p:cNvPr id="16" name="Group 15"/>
          <p:cNvGrpSpPr/>
          <p:nvPr userDrawn="1"/>
        </p:nvGrpSpPr>
        <p:grpSpPr>
          <a:xfrm>
            <a:off x="101309" y="385540"/>
            <a:ext cx="383999" cy="342171"/>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020817927"/>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400" fill="hold"/>
                                        <p:tgtEl>
                                          <p:spTgt spid="32"/>
                                        </p:tgtEl>
                                        <p:attrNameLst>
                                          <p:attrName>ppt_w</p:attrName>
                                        </p:attrNameLst>
                                      </p:cBhvr>
                                      <p:tavLst>
                                        <p:tav tm="0">
                                          <p:val>
                                            <p:fltVal val="0"/>
                                          </p:val>
                                        </p:tav>
                                        <p:tav tm="100000">
                                          <p:val>
                                            <p:strVal val="#ppt_w"/>
                                          </p:val>
                                        </p:tav>
                                      </p:tavLst>
                                    </p:anim>
                                    <p:anim calcmode="lin" valueType="num">
                                      <p:cBhvr>
                                        <p:cTn id="42" dur="400" fill="hold"/>
                                        <p:tgtEl>
                                          <p:spTgt spid="32"/>
                                        </p:tgtEl>
                                        <p:attrNameLst>
                                          <p:attrName>ppt_h</p:attrName>
                                        </p:attrNameLst>
                                      </p:cBhvr>
                                      <p:tavLst>
                                        <p:tav tm="0">
                                          <p:val>
                                            <p:fltVal val="0"/>
                                          </p:val>
                                        </p:tav>
                                        <p:tav tm="100000">
                                          <p:val>
                                            <p:strVal val="#ppt_h"/>
                                          </p:val>
                                        </p:tav>
                                      </p:tavLst>
                                    </p:anim>
                                    <p:animEffect transition="in" filter="fade">
                                      <p:cBhvr>
                                        <p:cTn id="43" dur="400"/>
                                        <p:tgtEl>
                                          <p:spTgt spid="32"/>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p:cTn id="4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3">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anim calcmode="lin" valueType="num">
                                      <p:cBhvr>
                                        <p:cTn id="5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500"/>
                                        <p:tgtEl>
                                          <p:spTgt spid="35">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400" fill="hold"/>
                                        <p:tgtEl>
                                          <p:spTgt spid="40"/>
                                        </p:tgtEl>
                                        <p:attrNameLst>
                                          <p:attrName>ppt_w</p:attrName>
                                        </p:attrNameLst>
                                      </p:cBhvr>
                                      <p:tavLst>
                                        <p:tav tm="0">
                                          <p:val>
                                            <p:fltVal val="0"/>
                                          </p:val>
                                        </p:tav>
                                        <p:tav tm="100000">
                                          <p:val>
                                            <p:strVal val="#ppt_w"/>
                                          </p:val>
                                        </p:tav>
                                      </p:tavLst>
                                    </p:anim>
                                    <p:anim calcmode="lin" valueType="num">
                                      <p:cBhvr>
                                        <p:cTn id="62" dur="400" fill="hold"/>
                                        <p:tgtEl>
                                          <p:spTgt spid="40"/>
                                        </p:tgtEl>
                                        <p:attrNameLst>
                                          <p:attrName>ppt_h</p:attrName>
                                        </p:attrNameLst>
                                      </p:cBhvr>
                                      <p:tavLst>
                                        <p:tav tm="0">
                                          <p:val>
                                            <p:fltVal val="0"/>
                                          </p:val>
                                        </p:tav>
                                        <p:tav tm="100000">
                                          <p:val>
                                            <p:strVal val="#ppt_h"/>
                                          </p:val>
                                        </p:tav>
                                      </p:tavLst>
                                    </p:anim>
                                    <p:animEffect transition="in" filter="fade">
                                      <p:cBhvr>
                                        <p:cTn id="63" dur="400"/>
                                        <p:tgtEl>
                                          <p:spTgt spid="40"/>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41">
                                            <p:txEl>
                                              <p:pRg st="0" end="0"/>
                                            </p:txEl>
                                          </p:spTgt>
                                        </p:tgtEl>
                                        <p:attrNameLst>
                                          <p:attrName>style.visibility</p:attrName>
                                        </p:attrNameLst>
                                      </p:cBhvr>
                                      <p:to>
                                        <p:strVal val="visible"/>
                                      </p:to>
                                    </p:set>
                                    <p:anim calcmode="lin" valueType="num">
                                      <p:cBhvr>
                                        <p:cTn id="6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1">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42">
                                            <p:txEl>
                                              <p:pRg st="0" end="0"/>
                                            </p:txEl>
                                          </p:spTgt>
                                        </p:tgtEl>
                                        <p:attrNameLst>
                                          <p:attrName>style.visibility</p:attrName>
                                        </p:attrNameLst>
                                      </p:cBhvr>
                                      <p:to>
                                        <p:strVal val="visible"/>
                                      </p:to>
                                    </p:set>
                                    <p:animEffect transition="in" filter="fade">
                                      <p:cBhvr>
                                        <p:cTn id="72" dur="500"/>
                                        <p:tgtEl>
                                          <p:spTgt spid="42">
                                            <p:txEl>
                                              <p:pRg st="0" end="0"/>
                                            </p:txEl>
                                          </p:spTgt>
                                        </p:tgtEl>
                                      </p:cBhvr>
                                    </p:animEffect>
                                    <p:anim calcmode="lin" valueType="num">
                                      <p:cBhvr>
                                        <p:cTn id="7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3">
                                            <p:txEl>
                                              <p:pRg st="0" end="0"/>
                                            </p:txEl>
                                          </p:spTgt>
                                        </p:tgtEl>
                                        <p:attrNameLst>
                                          <p:attrName>style.visibility</p:attrName>
                                        </p:attrNameLst>
                                      </p:cBhvr>
                                      <p:to>
                                        <p:strVal val="visible"/>
                                      </p:to>
                                    </p:set>
                                    <p:animEffect transition="in" filter="fade">
                                      <p:cBhvr>
                                        <p:cTn id="77"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Iconic list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 name="Rounded Rectangle 2"/>
          <p:cNvSpPr/>
          <p:nvPr userDrawn="1"/>
        </p:nvSpPr>
        <p:spPr>
          <a:xfrm>
            <a:off x="10706101" y="1852538"/>
            <a:ext cx="2027766" cy="78295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 Placeholder 7"/>
          <p:cNvSpPr>
            <a:spLocks noGrp="1"/>
          </p:cNvSpPr>
          <p:nvPr>
            <p:ph type="body" sz="quarter" idx="39" hasCustomPrompt="1"/>
          </p:nvPr>
        </p:nvSpPr>
        <p:spPr>
          <a:xfrm>
            <a:off x="10787243" y="189825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26" name="Text Placeholder 7"/>
          <p:cNvSpPr>
            <a:spLocks noGrp="1"/>
          </p:cNvSpPr>
          <p:nvPr>
            <p:ph type="body" sz="quarter" idx="19" hasCustomPrompt="1"/>
          </p:nvPr>
        </p:nvSpPr>
        <p:spPr>
          <a:xfrm>
            <a:off x="6421968" y="1681482"/>
            <a:ext cx="4121150" cy="440148"/>
          </a:xfrm>
          <a:prstGeom prst="rect">
            <a:avLst/>
          </a:prstGeom>
        </p:spPr>
        <p:txBody>
          <a:bodyPr vert="horz" lIns="0" tIns="40504" rIns="0" bIns="40504" anchor="ctr"/>
          <a:lstStyle>
            <a:lvl1pPr marL="0" indent="0" algn="r">
              <a:lnSpc>
                <a:spcPct val="100000"/>
              </a:lnSpc>
              <a:spcBef>
                <a:spcPts val="0"/>
              </a:spcBef>
              <a:spcAft>
                <a:spcPts val="0"/>
              </a:spcAft>
              <a:buNone/>
              <a:defRPr sz="24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16" hasCustomPrompt="1"/>
          </p:nvPr>
        </p:nvSpPr>
        <p:spPr>
          <a:xfrm>
            <a:off x="6421972" y="2162272"/>
            <a:ext cx="4121148" cy="779972"/>
          </a:xfrm>
          <a:prstGeom prst="rect">
            <a:avLst/>
          </a:prstGeom>
        </p:spPr>
        <p:txBody>
          <a:bodyPr vert="horz" lIns="0" tIns="0" rIns="0" bIns="0"/>
          <a:lstStyle>
            <a:lvl1pPr marL="0" indent="0" algn="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32" name="Rounded Rectangle 31"/>
          <p:cNvSpPr/>
          <p:nvPr userDrawn="1"/>
        </p:nvSpPr>
        <p:spPr>
          <a:xfrm>
            <a:off x="10706101" y="3330817"/>
            <a:ext cx="2027766" cy="78295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3" name="Text Placeholder 7"/>
          <p:cNvSpPr>
            <a:spLocks noGrp="1"/>
          </p:cNvSpPr>
          <p:nvPr>
            <p:ph type="body" sz="quarter" idx="43" hasCustomPrompt="1"/>
          </p:nvPr>
        </p:nvSpPr>
        <p:spPr>
          <a:xfrm>
            <a:off x="10787243" y="337653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34" name="Text Placeholder 7"/>
          <p:cNvSpPr>
            <a:spLocks noGrp="1"/>
          </p:cNvSpPr>
          <p:nvPr>
            <p:ph type="body" sz="quarter" idx="44" hasCustomPrompt="1"/>
          </p:nvPr>
        </p:nvSpPr>
        <p:spPr>
          <a:xfrm>
            <a:off x="6421968" y="3159761"/>
            <a:ext cx="4121150" cy="440148"/>
          </a:xfrm>
          <a:prstGeom prst="rect">
            <a:avLst/>
          </a:prstGeom>
        </p:spPr>
        <p:txBody>
          <a:bodyPr vert="horz" lIns="0" tIns="40504" rIns="0" bIns="40504" anchor="ctr"/>
          <a:lstStyle>
            <a:lvl1pPr marL="0" indent="0" algn="r">
              <a:lnSpc>
                <a:spcPct val="100000"/>
              </a:lnSpc>
              <a:spcBef>
                <a:spcPts val="0"/>
              </a:spcBef>
              <a:spcAft>
                <a:spcPts val="0"/>
              </a:spcAft>
              <a:buNone/>
              <a:defRPr sz="24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5" name="Text Placeholder 2"/>
          <p:cNvSpPr>
            <a:spLocks noGrp="1"/>
          </p:cNvSpPr>
          <p:nvPr>
            <p:ph type="body" sz="quarter" idx="45" hasCustomPrompt="1"/>
          </p:nvPr>
        </p:nvSpPr>
        <p:spPr>
          <a:xfrm>
            <a:off x="6421972" y="3640552"/>
            <a:ext cx="4121148" cy="779972"/>
          </a:xfrm>
          <a:prstGeom prst="rect">
            <a:avLst/>
          </a:prstGeom>
        </p:spPr>
        <p:txBody>
          <a:bodyPr vert="horz" lIns="0" tIns="0" rIns="0" bIns="0"/>
          <a:lstStyle>
            <a:lvl1pPr marL="0" indent="0" algn="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sp>
        <p:nvSpPr>
          <p:cNvPr id="40" name="Rounded Rectangle 39"/>
          <p:cNvSpPr/>
          <p:nvPr userDrawn="1"/>
        </p:nvSpPr>
        <p:spPr>
          <a:xfrm>
            <a:off x="10706101" y="4809098"/>
            <a:ext cx="2027766" cy="78295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49" hasCustomPrompt="1"/>
          </p:nvPr>
        </p:nvSpPr>
        <p:spPr>
          <a:xfrm>
            <a:off x="10787243" y="4854819"/>
            <a:ext cx="704141" cy="67451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FontAwesome"/>
                <a:cs typeface="FontAwesome"/>
              </a:defRPr>
            </a:lvl1pPr>
          </a:lstStyle>
          <a:p>
            <a:pPr lvl="0"/>
            <a:r>
              <a:rPr lang="es-ES_tradnl" dirty="0" err="1"/>
              <a:t>icon</a:t>
            </a:r>
            <a:endParaRPr lang="es-ES_tradnl" dirty="0"/>
          </a:p>
        </p:txBody>
      </p:sp>
      <p:sp>
        <p:nvSpPr>
          <p:cNvPr id="42" name="Text Placeholder 7"/>
          <p:cNvSpPr>
            <a:spLocks noGrp="1"/>
          </p:cNvSpPr>
          <p:nvPr>
            <p:ph type="body" sz="quarter" idx="50" hasCustomPrompt="1"/>
          </p:nvPr>
        </p:nvSpPr>
        <p:spPr>
          <a:xfrm>
            <a:off x="6421968" y="4638041"/>
            <a:ext cx="4121150" cy="440148"/>
          </a:xfrm>
          <a:prstGeom prst="rect">
            <a:avLst/>
          </a:prstGeom>
        </p:spPr>
        <p:txBody>
          <a:bodyPr vert="horz" lIns="0" tIns="40504" rIns="0" bIns="40504" anchor="ctr"/>
          <a:lstStyle>
            <a:lvl1pPr marL="0" indent="0" algn="r">
              <a:lnSpc>
                <a:spcPct val="100000"/>
              </a:lnSpc>
              <a:spcBef>
                <a:spcPts val="0"/>
              </a:spcBef>
              <a:spcAft>
                <a:spcPts val="0"/>
              </a:spcAft>
              <a:buNone/>
              <a:defRPr sz="240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Text Placeholder 2"/>
          <p:cNvSpPr>
            <a:spLocks noGrp="1"/>
          </p:cNvSpPr>
          <p:nvPr>
            <p:ph type="body" sz="quarter" idx="51" hasCustomPrompt="1"/>
          </p:nvPr>
        </p:nvSpPr>
        <p:spPr>
          <a:xfrm>
            <a:off x="6421972" y="5118832"/>
            <a:ext cx="4121148" cy="779972"/>
          </a:xfrm>
          <a:prstGeom prst="rect">
            <a:avLst/>
          </a:prstGeom>
        </p:spPr>
        <p:txBody>
          <a:bodyPr vert="horz" lIns="0" tIns="0" rIns="0" bIns="0"/>
          <a:lstStyle>
            <a:lvl1pPr marL="0" indent="0" algn="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purusaecenas</a:t>
            </a:r>
            <a:r>
              <a:rPr lang="en-US" dirty="0"/>
              <a:t>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p:txBody>
      </p:sp>
      <p:grpSp>
        <p:nvGrpSpPr>
          <p:cNvPr id="16" name="Group 15"/>
          <p:cNvGrpSpPr/>
          <p:nvPr userDrawn="1"/>
        </p:nvGrpSpPr>
        <p:grpSpPr>
          <a:xfrm>
            <a:off x="101309" y="385540"/>
            <a:ext cx="383999" cy="342171"/>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117519656"/>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3" presetClass="entr" presetSubtype="1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400" fill="hold"/>
                                        <p:tgtEl>
                                          <p:spTgt spid="3"/>
                                        </p:tgtEl>
                                        <p:attrNameLst>
                                          <p:attrName>ppt_w</p:attrName>
                                        </p:attrNameLst>
                                      </p:cBhvr>
                                      <p:tavLst>
                                        <p:tav tm="0">
                                          <p:val>
                                            <p:fltVal val="0"/>
                                          </p:val>
                                        </p:tav>
                                        <p:tav tm="100000">
                                          <p:val>
                                            <p:strVal val="#ppt_w"/>
                                          </p:val>
                                        </p:tav>
                                      </p:tavLst>
                                    </p:anim>
                                    <p:anim calcmode="lin" valueType="num">
                                      <p:cBhvr>
                                        <p:cTn id="22" dur="400" fill="hold"/>
                                        <p:tgtEl>
                                          <p:spTgt spid="3"/>
                                        </p:tgtEl>
                                        <p:attrNameLst>
                                          <p:attrName>ppt_h</p:attrName>
                                        </p:attrNameLst>
                                      </p:cBhvr>
                                      <p:tavLst>
                                        <p:tav tm="0">
                                          <p:val>
                                            <p:fltVal val="0"/>
                                          </p:val>
                                        </p:tav>
                                        <p:tav tm="100000">
                                          <p:val>
                                            <p:strVal val="#ppt_h"/>
                                          </p:val>
                                        </p:tav>
                                      </p:tavLst>
                                    </p:anim>
                                    <p:animEffect transition="in" filter="fade">
                                      <p:cBhvr>
                                        <p:cTn id="23" dur="400"/>
                                        <p:tgtEl>
                                          <p:spTgt spid="3"/>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 calcmode="lin" valueType="num">
                                      <p:cBhvr>
                                        <p:cTn id="27"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8"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9" dur="300"/>
                                        <p:tgtEl>
                                          <p:spTgt spid="13">
                                            <p:txEl>
                                              <p:pRg st="0" end="0"/>
                                            </p:txEl>
                                          </p:spTgt>
                                        </p:tgtEl>
                                      </p:cBhvr>
                                    </p:animEffect>
                                  </p:childTnLst>
                                </p:cTn>
                              </p:par>
                              <p:par>
                                <p:cTn id="30" presetID="42" presetClass="entr" presetSubtype="0" fill="hold" grpId="0" nodeType="withEffect">
                                  <p:stCondLst>
                                    <p:cond delay="20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500"/>
                                        <p:tgtEl>
                                          <p:spTgt spid="26">
                                            <p:txEl>
                                              <p:pRg st="0" end="0"/>
                                            </p:txEl>
                                          </p:spTgt>
                                        </p:tgtEl>
                                      </p:cBhvr>
                                    </p:animEffect>
                                    <p:anim calcmode="lin" valueType="num">
                                      <p:cBhvr>
                                        <p:cTn id="3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500"/>
                                        <p:tgtEl>
                                          <p:spTgt spid="27">
                                            <p:txEl>
                                              <p:pRg st="0" end="0"/>
                                            </p:txEl>
                                          </p:spTgt>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p:cTn id="41" dur="400" fill="hold"/>
                                        <p:tgtEl>
                                          <p:spTgt spid="32"/>
                                        </p:tgtEl>
                                        <p:attrNameLst>
                                          <p:attrName>ppt_w</p:attrName>
                                        </p:attrNameLst>
                                      </p:cBhvr>
                                      <p:tavLst>
                                        <p:tav tm="0">
                                          <p:val>
                                            <p:fltVal val="0"/>
                                          </p:val>
                                        </p:tav>
                                        <p:tav tm="100000">
                                          <p:val>
                                            <p:strVal val="#ppt_w"/>
                                          </p:val>
                                        </p:tav>
                                      </p:tavLst>
                                    </p:anim>
                                    <p:anim calcmode="lin" valueType="num">
                                      <p:cBhvr>
                                        <p:cTn id="42" dur="400" fill="hold"/>
                                        <p:tgtEl>
                                          <p:spTgt spid="32"/>
                                        </p:tgtEl>
                                        <p:attrNameLst>
                                          <p:attrName>ppt_h</p:attrName>
                                        </p:attrNameLst>
                                      </p:cBhvr>
                                      <p:tavLst>
                                        <p:tav tm="0">
                                          <p:val>
                                            <p:fltVal val="0"/>
                                          </p:val>
                                        </p:tav>
                                        <p:tav tm="100000">
                                          <p:val>
                                            <p:strVal val="#ppt_h"/>
                                          </p:val>
                                        </p:tav>
                                      </p:tavLst>
                                    </p:anim>
                                    <p:animEffect transition="in" filter="fade">
                                      <p:cBhvr>
                                        <p:cTn id="43" dur="400"/>
                                        <p:tgtEl>
                                          <p:spTgt spid="32"/>
                                        </p:tgtEl>
                                      </p:cBhvr>
                                    </p:animEffect>
                                  </p:childTnLst>
                                </p:cTn>
                              </p:par>
                            </p:childTnLst>
                          </p:cTn>
                        </p:par>
                        <p:par>
                          <p:cTn id="44" fill="hold">
                            <p:stCondLst>
                              <p:cond delay="2000"/>
                            </p:stCondLst>
                            <p:childTnLst>
                              <p:par>
                                <p:cTn id="45" presetID="53" presetClass="entr" presetSubtype="16" fill="hold" grpId="0" nodeType="afterEffect">
                                  <p:stCondLst>
                                    <p:cond delay="0"/>
                                  </p:stCondLst>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p:cTn id="47"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3">
                                            <p:txEl>
                                              <p:pRg st="0" end="0"/>
                                            </p:txEl>
                                          </p:spTgt>
                                        </p:tgtEl>
                                      </p:cBhvr>
                                    </p:animEffect>
                                  </p:childTnLst>
                                </p:cTn>
                              </p:par>
                              <p:par>
                                <p:cTn id="50" presetID="42" presetClass="entr" presetSubtype="0" fill="hold" grpId="0" nodeType="withEffect">
                                  <p:stCondLst>
                                    <p:cond delay="20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fade">
                                      <p:cBhvr>
                                        <p:cTn id="52" dur="500"/>
                                        <p:tgtEl>
                                          <p:spTgt spid="34">
                                            <p:txEl>
                                              <p:pRg st="0" end="0"/>
                                            </p:txEl>
                                          </p:spTgt>
                                        </p:tgtEl>
                                      </p:cBhvr>
                                    </p:animEffect>
                                    <p:anim calcmode="lin" valueType="num">
                                      <p:cBhvr>
                                        <p:cTn id="5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34">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35">
                                            <p:txEl>
                                              <p:pRg st="0" end="0"/>
                                            </p:txEl>
                                          </p:spTgt>
                                        </p:tgtEl>
                                        <p:attrNameLst>
                                          <p:attrName>style.visibility</p:attrName>
                                        </p:attrNameLst>
                                      </p:cBhvr>
                                      <p:to>
                                        <p:strVal val="visible"/>
                                      </p:to>
                                    </p:set>
                                    <p:animEffect transition="in" filter="fade">
                                      <p:cBhvr>
                                        <p:cTn id="57" dur="500"/>
                                        <p:tgtEl>
                                          <p:spTgt spid="35">
                                            <p:txEl>
                                              <p:pRg st="0" end="0"/>
                                            </p:txEl>
                                          </p:spTgt>
                                        </p:tgtEl>
                                      </p:cBhvr>
                                    </p:animEffect>
                                  </p:childTnLst>
                                </p:cTn>
                              </p:par>
                            </p:childTnLst>
                          </p:cTn>
                        </p:par>
                        <p:par>
                          <p:cTn id="58" fill="hold">
                            <p:stCondLst>
                              <p:cond delay="2500"/>
                            </p:stCondLst>
                            <p:childTnLst>
                              <p:par>
                                <p:cTn id="59" presetID="53" presetClass="entr" presetSubtype="1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p:cTn id="61" dur="400" fill="hold"/>
                                        <p:tgtEl>
                                          <p:spTgt spid="40"/>
                                        </p:tgtEl>
                                        <p:attrNameLst>
                                          <p:attrName>ppt_w</p:attrName>
                                        </p:attrNameLst>
                                      </p:cBhvr>
                                      <p:tavLst>
                                        <p:tav tm="0">
                                          <p:val>
                                            <p:fltVal val="0"/>
                                          </p:val>
                                        </p:tav>
                                        <p:tav tm="100000">
                                          <p:val>
                                            <p:strVal val="#ppt_w"/>
                                          </p:val>
                                        </p:tav>
                                      </p:tavLst>
                                    </p:anim>
                                    <p:anim calcmode="lin" valueType="num">
                                      <p:cBhvr>
                                        <p:cTn id="62" dur="400" fill="hold"/>
                                        <p:tgtEl>
                                          <p:spTgt spid="40"/>
                                        </p:tgtEl>
                                        <p:attrNameLst>
                                          <p:attrName>ppt_h</p:attrName>
                                        </p:attrNameLst>
                                      </p:cBhvr>
                                      <p:tavLst>
                                        <p:tav tm="0">
                                          <p:val>
                                            <p:fltVal val="0"/>
                                          </p:val>
                                        </p:tav>
                                        <p:tav tm="100000">
                                          <p:val>
                                            <p:strVal val="#ppt_h"/>
                                          </p:val>
                                        </p:tav>
                                      </p:tavLst>
                                    </p:anim>
                                    <p:animEffect transition="in" filter="fade">
                                      <p:cBhvr>
                                        <p:cTn id="63" dur="400"/>
                                        <p:tgtEl>
                                          <p:spTgt spid="40"/>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41">
                                            <p:txEl>
                                              <p:pRg st="0" end="0"/>
                                            </p:txEl>
                                          </p:spTgt>
                                        </p:tgtEl>
                                        <p:attrNameLst>
                                          <p:attrName>style.visibility</p:attrName>
                                        </p:attrNameLst>
                                      </p:cBhvr>
                                      <p:to>
                                        <p:strVal val="visible"/>
                                      </p:to>
                                    </p:set>
                                    <p:anim calcmode="lin" valueType="num">
                                      <p:cBhvr>
                                        <p:cTn id="6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1">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42">
                                            <p:txEl>
                                              <p:pRg st="0" end="0"/>
                                            </p:txEl>
                                          </p:spTgt>
                                        </p:tgtEl>
                                        <p:attrNameLst>
                                          <p:attrName>style.visibility</p:attrName>
                                        </p:attrNameLst>
                                      </p:cBhvr>
                                      <p:to>
                                        <p:strVal val="visible"/>
                                      </p:to>
                                    </p:set>
                                    <p:animEffect transition="in" filter="fade">
                                      <p:cBhvr>
                                        <p:cTn id="72" dur="500"/>
                                        <p:tgtEl>
                                          <p:spTgt spid="42">
                                            <p:txEl>
                                              <p:pRg st="0" end="0"/>
                                            </p:txEl>
                                          </p:spTgt>
                                        </p:tgtEl>
                                      </p:cBhvr>
                                    </p:animEffect>
                                    <p:anim calcmode="lin" valueType="num">
                                      <p:cBhvr>
                                        <p:cTn id="73"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42">
                                            <p:txEl>
                                              <p:pRg st="0" end="0"/>
                                            </p:txEl>
                                          </p:spTgt>
                                        </p:tgtEl>
                                        <p:attrNameLst>
                                          <p:attrName>ppt_y</p:attrName>
                                        </p:attrNameLst>
                                      </p:cBhvr>
                                      <p:tavLst>
                                        <p:tav tm="0">
                                          <p:val>
                                            <p:strVal val="#ppt_y+.1"/>
                                          </p:val>
                                        </p:tav>
                                        <p:tav tm="100000">
                                          <p:val>
                                            <p:strVal val="#ppt_y"/>
                                          </p:val>
                                        </p:tav>
                                      </p:tavLst>
                                    </p:anim>
                                  </p:childTnLst>
                                </p:cTn>
                              </p:par>
                              <p:par>
                                <p:cTn id="75" presetID="10" presetClass="entr" presetSubtype="0" fill="hold" grpId="0" nodeType="withEffect">
                                  <p:stCondLst>
                                    <p:cond delay="800"/>
                                  </p:stCondLst>
                                  <p:childTnLst>
                                    <p:set>
                                      <p:cBhvr>
                                        <p:cTn id="76" dur="1" fill="hold">
                                          <p:stCondLst>
                                            <p:cond delay="0"/>
                                          </p:stCondLst>
                                        </p:cTn>
                                        <p:tgtEl>
                                          <p:spTgt spid="43">
                                            <p:txEl>
                                              <p:pRg st="0" end="0"/>
                                            </p:txEl>
                                          </p:spTgt>
                                        </p:tgtEl>
                                        <p:attrNameLst>
                                          <p:attrName>style.visibility</p:attrName>
                                        </p:attrNameLst>
                                      </p:cBhvr>
                                      <p:to>
                                        <p:strVal val="visible"/>
                                      </p:to>
                                    </p:set>
                                    <p:animEffect transition="in" filter="fade">
                                      <p:cBhvr>
                                        <p:cTn id="77"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3"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animBg="1"/>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10" presetClass="entr" presetSubtype="0" fill="hold" nodeType="withEffect">
                  <p:stCondLst>
                    <p:cond delay="8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ircle infographic">
    <p:spTree>
      <p:nvGrpSpPr>
        <p:cNvPr id="1" name=""/>
        <p:cNvGrpSpPr/>
        <p:nvPr/>
      </p:nvGrpSpPr>
      <p:grpSpPr>
        <a:xfrm>
          <a:off x="0" y="0"/>
          <a:ext cx="0" cy="0"/>
          <a:chOff x="0" y="0"/>
          <a:chExt cx="0" cy="0"/>
        </a:xfrm>
      </p:grpSpPr>
      <p:sp>
        <p:nvSpPr>
          <p:cNvPr id="53" name="Oval 52"/>
          <p:cNvSpPr>
            <a:spLocks noChangeAspect="1"/>
          </p:cNvSpPr>
          <p:nvPr userDrawn="1"/>
        </p:nvSpPr>
        <p:spPr>
          <a:xfrm>
            <a:off x="861369" y="1766844"/>
            <a:ext cx="3120004" cy="2808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101309" y="385540"/>
            <a:ext cx="383999" cy="342171"/>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20" hasCustomPrompt="1"/>
          </p:nvPr>
        </p:nvSpPr>
        <p:spPr>
          <a:xfrm>
            <a:off x="964496" y="5151591"/>
            <a:ext cx="2941464"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16" hasCustomPrompt="1"/>
          </p:nvPr>
        </p:nvSpPr>
        <p:spPr>
          <a:xfrm>
            <a:off x="964501" y="5461324"/>
            <a:ext cx="2941463"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21" name="Picture Placeholder 2"/>
          <p:cNvSpPr>
            <a:spLocks noGrp="1" noChangeAspect="1"/>
          </p:cNvSpPr>
          <p:nvPr>
            <p:ph type="pic" sz="quarter" idx="17"/>
          </p:nvPr>
        </p:nvSpPr>
        <p:spPr>
          <a:xfrm>
            <a:off x="1099962" y="1991362"/>
            <a:ext cx="2639997" cy="237599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25" name="Oval 24"/>
          <p:cNvSpPr>
            <a:spLocks noChangeAspect="1"/>
          </p:cNvSpPr>
          <p:nvPr userDrawn="1"/>
        </p:nvSpPr>
        <p:spPr>
          <a:xfrm>
            <a:off x="4518970" y="1766844"/>
            <a:ext cx="3120004" cy="2808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26" name="Text Placeholder 7"/>
          <p:cNvSpPr>
            <a:spLocks noGrp="1"/>
          </p:cNvSpPr>
          <p:nvPr>
            <p:ph type="body" sz="quarter" idx="21" hasCustomPrompt="1"/>
          </p:nvPr>
        </p:nvSpPr>
        <p:spPr>
          <a:xfrm>
            <a:off x="4622089" y="5151591"/>
            <a:ext cx="2941464"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22" hasCustomPrompt="1"/>
          </p:nvPr>
        </p:nvSpPr>
        <p:spPr>
          <a:xfrm>
            <a:off x="4622092" y="5461324"/>
            <a:ext cx="2941463"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32" name="Picture Placeholder 2"/>
          <p:cNvSpPr>
            <a:spLocks noGrp="1" noChangeAspect="1"/>
          </p:cNvSpPr>
          <p:nvPr>
            <p:ph type="pic" sz="quarter" idx="18"/>
          </p:nvPr>
        </p:nvSpPr>
        <p:spPr>
          <a:xfrm>
            <a:off x="4757555" y="1991362"/>
            <a:ext cx="2639997" cy="237599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34" name="Oval 33"/>
          <p:cNvSpPr>
            <a:spLocks noChangeAspect="1"/>
          </p:cNvSpPr>
          <p:nvPr userDrawn="1"/>
        </p:nvSpPr>
        <p:spPr>
          <a:xfrm>
            <a:off x="8199148" y="1766844"/>
            <a:ext cx="3120004" cy="2808000"/>
          </a:xfrm>
          <a:prstGeom prst="ellipse">
            <a:avLst/>
          </a:prstGeom>
          <a:ln w="381000" cap="rnd"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384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 Placeholder 7"/>
          <p:cNvSpPr>
            <a:spLocks noGrp="1"/>
          </p:cNvSpPr>
          <p:nvPr>
            <p:ph type="body" sz="quarter" idx="23" hasCustomPrompt="1"/>
          </p:nvPr>
        </p:nvSpPr>
        <p:spPr>
          <a:xfrm>
            <a:off x="8295917" y="5151591"/>
            <a:ext cx="2941464"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24" hasCustomPrompt="1"/>
          </p:nvPr>
        </p:nvSpPr>
        <p:spPr>
          <a:xfrm>
            <a:off x="8295922" y="5461324"/>
            <a:ext cx="2941463"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37" name="Picture Placeholder 2"/>
          <p:cNvSpPr>
            <a:spLocks noGrp="1" noChangeAspect="1"/>
          </p:cNvSpPr>
          <p:nvPr>
            <p:ph type="pic" sz="quarter" idx="19"/>
          </p:nvPr>
        </p:nvSpPr>
        <p:spPr>
          <a:xfrm>
            <a:off x="8453961" y="1991362"/>
            <a:ext cx="2639997" cy="2375997"/>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23326034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500"/>
                                        <p:tgtEl>
                                          <p:spTgt spid="28">
                                            <p:txEl>
                                              <p:pRg st="0" end="0"/>
                                            </p:txEl>
                                          </p:spTgt>
                                        </p:tgtEl>
                                      </p:cBhvr>
                                    </p:animEffect>
                                    <p:anim calcmode="lin" valueType="num">
                                      <p:cBhvr>
                                        <p:cTn id="2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p:cTn id="28" dur="500" fill="hold"/>
                                        <p:tgtEl>
                                          <p:spTgt spid="53"/>
                                        </p:tgtEl>
                                        <p:attrNameLst>
                                          <p:attrName>ppt_w</p:attrName>
                                        </p:attrNameLst>
                                      </p:cBhvr>
                                      <p:tavLst>
                                        <p:tav tm="0">
                                          <p:val>
                                            <p:fltVal val="0"/>
                                          </p:val>
                                        </p:tav>
                                        <p:tav tm="100000">
                                          <p:val>
                                            <p:strVal val="#ppt_w"/>
                                          </p:val>
                                        </p:tav>
                                      </p:tavLst>
                                    </p:anim>
                                    <p:anim calcmode="lin" valueType="num">
                                      <p:cBhvr>
                                        <p:cTn id="29" dur="500" fill="hold"/>
                                        <p:tgtEl>
                                          <p:spTgt spid="53"/>
                                        </p:tgtEl>
                                        <p:attrNameLst>
                                          <p:attrName>ppt_h</p:attrName>
                                        </p:attrNameLst>
                                      </p:cBhvr>
                                      <p:tavLst>
                                        <p:tav tm="0">
                                          <p:val>
                                            <p:fltVal val="0"/>
                                          </p:val>
                                        </p:tav>
                                        <p:tav tm="100000">
                                          <p:val>
                                            <p:strVal val="#ppt_h"/>
                                          </p:val>
                                        </p:tav>
                                      </p:tavLst>
                                    </p:anim>
                                    <p:animEffect transition="in" filter="fade">
                                      <p:cBhvr>
                                        <p:cTn id="30" dur="500"/>
                                        <p:tgtEl>
                                          <p:spTgt spid="53"/>
                                        </p:tgtEl>
                                      </p:cBhvr>
                                    </p:animEffect>
                                  </p:childTnLst>
                                </p:cTn>
                              </p:par>
                            </p:childTnLst>
                          </p:cTn>
                        </p:par>
                        <p:par>
                          <p:cTn id="31" fill="hold">
                            <p:stCondLst>
                              <p:cond delay="5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26">
                                            <p:txEl>
                                              <p:pRg st="0" end="0"/>
                                            </p:txEl>
                                          </p:spTgt>
                                        </p:tgtEl>
                                        <p:attrNameLst>
                                          <p:attrName>style.visibility</p:attrName>
                                        </p:attrNameLst>
                                      </p:cBhvr>
                                      <p:to>
                                        <p:strVal val="visible"/>
                                      </p:to>
                                    </p:set>
                                    <p:animEffect transition="in" filter="fade">
                                      <p:cBhvr>
                                        <p:cTn id="39" dur="500"/>
                                        <p:tgtEl>
                                          <p:spTgt spid="26">
                                            <p:txEl>
                                              <p:pRg st="0" end="0"/>
                                            </p:txEl>
                                          </p:spTgt>
                                        </p:tgtEl>
                                      </p:cBhvr>
                                    </p:animEffect>
                                    <p:anim calcmode="lin" valueType="num">
                                      <p:cBhvr>
                                        <p:cTn id="4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42" presetID="10" presetClass="entr" presetSubtype="0" fill="hold" grpId="0" nodeType="withEffect">
                                  <p:stCondLst>
                                    <p:cond delay="800"/>
                                  </p:stCondLst>
                                  <p:childTnLst>
                                    <p:set>
                                      <p:cBhvr>
                                        <p:cTn id="43" dur="1" fill="hold">
                                          <p:stCondLst>
                                            <p:cond delay="0"/>
                                          </p:stCondLst>
                                        </p:cTn>
                                        <p:tgtEl>
                                          <p:spTgt spid="27">
                                            <p:txEl>
                                              <p:pRg st="0" end="0"/>
                                            </p:txEl>
                                          </p:spTgt>
                                        </p:tgtEl>
                                        <p:attrNameLst>
                                          <p:attrName>style.visibility</p:attrName>
                                        </p:attrNameLst>
                                      </p:cBhvr>
                                      <p:to>
                                        <p:strVal val="visible"/>
                                      </p:to>
                                    </p:set>
                                    <p:animEffect transition="in" filter="fade">
                                      <p:cBhvr>
                                        <p:cTn id="44" dur="500"/>
                                        <p:tgtEl>
                                          <p:spTgt spid="27">
                                            <p:txEl>
                                              <p:pRg st="0" end="0"/>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childTnLst>
                          </p:cTn>
                        </p:par>
                        <p:par>
                          <p:cTn id="50" fill="hold">
                            <p:stCondLst>
                              <p:cond delay="1000"/>
                            </p:stCondLst>
                            <p:childTnLst>
                              <p:par>
                                <p:cTn id="51" presetID="53" presetClass="entr" presetSubtype="16" fill="hold" grpId="0" nodeType="afterEffect" nodePh="1">
                                  <p:stCondLst>
                                    <p:cond delay="0"/>
                                  </p:stCondLst>
                                  <p:endCondLst>
                                    <p:cond evt="begin" delay="0">
                                      <p:tn val="51"/>
                                    </p:cond>
                                  </p:end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fade">
                                      <p:cBhvr>
                                        <p:cTn id="58" dur="500"/>
                                        <p:tgtEl>
                                          <p:spTgt spid="35">
                                            <p:txEl>
                                              <p:pRg st="0" end="0"/>
                                            </p:txEl>
                                          </p:spTgt>
                                        </p:tgtEl>
                                      </p:cBhvr>
                                    </p:animEffect>
                                    <p:anim calcmode="lin" valueType="num">
                                      <p:cBhvr>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5">
                                            <p:txEl>
                                              <p:pRg st="0" end="0"/>
                                            </p:txEl>
                                          </p:spTgt>
                                        </p:tgtEl>
                                        <p:attrNameLst>
                                          <p:attrName>ppt_y</p:attrName>
                                        </p:attrNameLst>
                                      </p:cBhvr>
                                      <p:tavLst>
                                        <p:tav tm="0">
                                          <p:val>
                                            <p:strVal val="#ppt_y+.1"/>
                                          </p:val>
                                        </p:tav>
                                        <p:tav tm="100000">
                                          <p:val>
                                            <p:strVal val="#ppt_y"/>
                                          </p:val>
                                        </p:tav>
                                      </p:tavLst>
                                    </p:anim>
                                  </p:childTnLst>
                                </p:cTn>
                              </p:par>
                              <p:par>
                                <p:cTn id="61" presetID="10" presetClass="entr" presetSubtype="0" fill="hold" grpId="0" nodeType="withEffect">
                                  <p:stCondLst>
                                    <p:cond delay="800"/>
                                  </p:stCondLst>
                                  <p:childTnLst>
                                    <p:set>
                                      <p:cBhvr>
                                        <p:cTn id="62" dur="1" fill="hold">
                                          <p:stCondLst>
                                            <p:cond delay="0"/>
                                          </p:stCondLst>
                                        </p:cTn>
                                        <p:tgtEl>
                                          <p:spTgt spid="36">
                                            <p:txEl>
                                              <p:pRg st="0" end="0"/>
                                            </p:txEl>
                                          </p:spTgt>
                                        </p:tgtEl>
                                        <p:attrNameLst>
                                          <p:attrName>style.visibility</p:attrName>
                                        </p:attrNameLst>
                                      </p:cBhvr>
                                      <p:to>
                                        <p:strVal val="visible"/>
                                      </p:to>
                                    </p:set>
                                    <p:animEffect transition="in" filter="fade">
                                      <p:cBhvr>
                                        <p:cTn id="63" dur="500"/>
                                        <p:tgtEl>
                                          <p:spTgt spid="36">
                                            <p:txEl>
                                              <p:pRg st="0" end="0"/>
                                            </p:txEl>
                                          </p:spTgt>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 calcmode="lin" valueType="num">
                                      <p:cBhvr>
                                        <p:cTn id="66" dur="500" fill="hold"/>
                                        <p:tgtEl>
                                          <p:spTgt spid="34"/>
                                        </p:tgtEl>
                                        <p:attrNameLst>
                                          <p:attrName>ppt_w</p:attrName>
                                        </p:attrNameLst>
                                      </p:cBhvr>
                                      <p:tavLst>
                                        <p:tav tm="0">
                                          <p:val>
                                            <p:fltVal val="0"/>
                                          </p:val>
                                        </p:tav>
                                        <p:tav tm="100000">
                                          <p:val>
                                            <p:strVal val="#ppt_w"/>
                                          </p:val>
                                        </p:tav>
                                      </p:tavLst>
                                    </p:anim>
                                    <p:anim calcmode="lin" valueType="num">
                                      <p:cBhvr>
                                        <p:cTn id="67" dur="500" fill="hold"/>
                                        <p:tgtEl>
                                          <p:spTgt spid="34"/>
                                        </p:tgtEl>
                                        <p:attrNameLst>
                                          <p:attrName>ppt_h</p:attrName>
                                        </p:attrNameLst>
                                      </p:cBhvr>
                                      <p:tavLst>
                                        <p:tav tm="0">
                                          <p:val>
                                            <p:fltVal val="0"/>
                                          </p:val>
                                        </p:tav>
                                        <p:tav tm="100000">
                                          <p:val>
                                            <p:strVal val="#ppt_h"/>
                                          </p:val>
                                        </p:tav>
                                      </p:tavLst>
                                    </p:anim>
                                    <p:animEffect transition="in" filter="fade">
                                      <p:cBhvr>
                                        <p:cTn id="68" dur="500"/>
                                        <p:tgtEl>
                                          <p:spTgt spid="34"/>
                                        </p:tgtEl>
                                      </p:cBhvr>
                                    </p:animEffect>
                                  </p:childTnLst>
                                </p:cTn>
                              </p:par>
                            </p:childTnLst>
                          </p:cTn>
                        </p:par>
                        <p:par>
                          <p:cTn id="69" fill="hold">
                            <p:stCondLst>
                              <p:cond delay="1500"/>
                            </p:stCondLst>
                            <p:childTnLst>
                              <p:par>
                                <p:cTn id="70" presetID="53" presetClass="entr" presetSubtype="16" fill="hold" grpId="0" nodeType="afterEffect" nodePh="1">
                                  <p:stCondLst>
                                    <p:cond delay="0"/>
                                  </p:stCondLst>
                                  <p:endCondLst>
                                    <p:cond evt="begin" delay="0">
                                      <p:tn val="70"/>
                                    </p:cond>
                                  </p:endCondLst>
                                  <p:childTnLst>
                                    <p:set>
                                      <p:cBhvr>
                                        <p:cTn id="71" dur="1" fill="hold">
                                          <p:stCondLst>
                                            <p:cond delay="0"/>
                                          </p:stCondLst>
                                        </p:cTn>
                                        <p:tgtEl>
                                          <p:spTgt spid="37"/>
                                        </p:tgtEl>
                                        <p:attrNameLst>
                                          <p:attrName>style.visibility</p:attrName>
                                        </p:attrNameLst>
                                      </p:cBhvr>
                                      <p:to>
                                        <p:strVal val="visible"/>
                                      </p:to>
                                    </p:set>
                                    <p:anim calcmode="lin" valueType="num">
                                      <p:cBhvr>
                                        <p:cTn id="72" dur="500" fill="hold"/>
                                        <p:tgtEl>
                                          <p:spTgt spid="37"/>
                                        </p:tgtEl>
                                        <p:attrNameLst>
                                          <p:attrName>ppt_w</p:attrName>
                                        </p:attrNameLst>
                                      </p:cBhvr>
                                      <p:tavLst>
                                        <p:tav tm="0">
                                          <p:val>
                                            <p:fltVal val="0"/>
                                          </p:val>
                                        </p:tav>
                                        <p:tav tm="100000">
                                          <p:val>
                                            <p:strVal val="#ppt_w"/>
                                          </p:val>
                                        </p:tav>
                                      </p:tavLst>
                                    </p:anim>
                                    <p:anim calcmode="lin" valueType="num">
                                      <p:cBhvr>
                                        <p:cTn id="73" dur="500" fill="hold"/>
                                        <p:tgtEl>
                                          <p:spTgt spid="37"/>
                                        </p:tgtEl>
                                        <p:attrNameLst>
                                          <p:attrName>ppt_h</p:attrName>
                                        </p:attrNameLst>
                                      </p:cBhvr>
                                      <p:tavLst>
                                        <p:tav tm="0">
                                          <p:val>
                                            <p:fltVal val="0"/>
                                          </p:val>
                                        </p:tav>
                                        <p:tav tm="100000">
                                          <p:val>
                                            <p:strVal val="#ppt_h"/>
                                          </p:val>
                                        </p:tav>
                                      </p:tavLst>
                                    </p:anim>
                                    <p:animEffect transition="in" filter="fade">
                                      <p:cBhvr>
                                        <p:cTn id="7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21" grpId="0"/>
      <p:bldP spid="25" grpId="0" animBg="1"/>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p:bldP spid="34" grpId="0" animBg="1"/>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53062-2D71-4C3C-B7B9-995C60390F8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AA3C45C-2D59-4A12-9411-ACE97FD65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7C93E-B5D3-450D-ABBE-8BC71B81CCDD}"/>
              </a:ext>
            </a:extLst>
          </p:cNvPr>
          <p:cNvSpPr>
            <a:spLocks noGrp="1"/>
          </p:cNvSpPr>
          <p:nvPr>
            <p:ph type="dt" sz="half" idx="10"/>
          </p:nvPr>
        </p:nvSpPr>
        <p:spPr/>
        <p:txBody>
          <a:bodyPr/>
          <a:lstStyle/>
          <a:p>
            <a:fld id="{326B962D-FA0A-49C6-9276-26C29FCF77C0}"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247FE55A-D8F3-4BF3-B03B-D232D6D83E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95346D-8ACC-4231-B41F-FB1C86E18887}"/>
              </a:ext>
            </a:extLst>
          </p:cNvPr>
          <p:cNvSpPr>
            <a:spLocks noGrp="1"/>
          </p:cNvSpPr>
          <p:nvPr>
            <p:ph type="sldNum" sz="quarter" idx="12"/>
          </p:nvPr>
        </p:nvSpPr>
        <p:spPr/>
        <p:txBody>
          <a:body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4182783529"/>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ound bars char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example</a:t>
            </a:r>
            <a:endParaRPr lang="es-ES_tradnl" dirty="0"/>
          </a:p>
        </p:txBody>
      </p:sp>
      <p:sp>
        <p:nvSpPr>
          <p:cNvPr id="9"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101309" y="385540"/>
            <a:ext cx="383999" cy="342171"/>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20" hasCustomPrompt="1"/>
          </p:nvPr>
        </p:nvSpPr>
        <p:spPr>
          <a:xfrm>
            <a:off x="964496" y="5151591"/>
            <a:ext cx="2941464"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16" hasCustomPrompt="1"/>
          </p:nvPr>
        </p:nvSpPr>
        <p:spPr>
          <a:xfrm>
            <a:off x="964501" y="5461324"/>
            <a:ext cx="2941463"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44" name="Text Placeholder 7"/>
          <p:cNvSpPr>
            <a:spLocks noGrp="1"/>
          </p:cNvSpPr>
          <p:nvPr>
            <p:ph type="body" sz="quarter" idx="21" hasCustomPrompt="1"/>
          </p:nvPr>
        </p:nvSpPr>
        <p:spPr>
          <a:xfrm>
            <a:off x="4622089" y="5151591"/>
            <a:ext cx="2941464"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5" name="Text Placeholder 2"/>
          <p:cNvSpPr>
            <a:spLocks noGrp="1"/>
          </p:cNvSpPr>
          <p:nvPr>
            <p:ph type="body" sz="quarter" idx="22" hasCustomPrompt="1"/>
          </p:nvPr>
        </p:nvSpPr>
        <p:spPr>
          <a:xfrm>
            <a:off x="4622092" y="5461324"/>
            <a:ext cx="2941463"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sp>
        <p:nvSpPr>
          <p:cNvPr id="49" name="Text Placeholder 7"/>
          <p:cNvSpPr>
            <a:spLocks noGrp="1"/>
          </p:cNvSpPr>
          <p:nvPr>
            <p:ph type="body" sz="quarter" idx="23" hasCustomPrompt="1"/>
          </p:nvPr>
        </p:nvSpPr>
        <p:spPr>
          <a:xfrm>
            <a:off x="8295917" y="5151591"/>
            <a:ext cx="2941464" cy="228451"/>
          </a:xfrm>
          <a:prstGeom prst="rect">
            <a:avLst/>
          </a:prstGeom>
        </p:spPr>
        <p:txBody>
          <a:bodyPr vert="horz" lIns="0" tIns="40504" rIns="0" bIns="40504" anchor="ctr"/>
          <a:lstStyle>
            <a:lvl1pPr marL="0" indent="0" algn="ctr">
              <a:lnSpc>
                <a:spcPct val="100000"/>
              </a:lnSpc>
              <a:spcBef>
                <a:spcPts val="0"/>
              </a:spcBef>
              <a:spcAft>
                <a:spcPts val="0"/>
              </a:spcAft>
              <a:buNone/>
              <a:defRPr sz="216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24" hasCustomPrompt="1"/>
          </p:nvPr>
        </p:nvSpPr>
        <p:spPr>
          <a:xfrm>
            <a:off x="8295922" y="5461324"/>
            <a:ext cx="2941463" cy="779972"/>
          </a:xfrm>
          <a:prstGeom prst="rect">
            <a:avLst/>
          </a:prstGeom>
        </p:spPr>
        <p:txBody>
          <a:bodyPr vert="horz" lIns="0" tIns="0" rIns="0" bIns="0"/>
          <a:lstStyle>
            <a:lvl1pPr marL="0" indent="0" algn="ctr">
              <a:lnSpc>
                <a:spcPct val="130000"/>
              </a:lnSpc>
              <a:buNone/>
              <a:defRPr sz="1080" baseline="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purusaecen</a:t>
            </a:r>
            <a:r>
              <a:rPr lang="en-US" dirty="0"/>
              <a:t>. </a:t>
            </a:r>
          </a:p>
        </p:txBody>
      </p:sp>
      <p:grpSp>
        <p:nvGrpSpPr>
          <p:cNvPr id="5" name="Group 4"/>
          <p:cNvGrpSpPr/>
          <p:nvPr userDrawn="1"/>
        </p:nvGrpSpPr>
        <p:grpSpPr>
          <a:xfrm>
            <a:off x="603251" y="1767848"/>
            <a:ext cx="10972800" cy="2833611"/>
            <a:chOff x="452438" y="1473206"/>
            <a:chExt cx="8229600" cy="2361343"/>
          </a:xfrm>
        </p:grpSpPr>
        <p:sp>
          <p:nvSpPr>
            <p:cNvPr id="2" name="TextBox 1"/>
            <p:cNvSpPr txBox="1"/>
            <p:nvPr userDrawn="1"/>
          </p:nvSpPr>
          <p:spPr>
            <a:xfrm>
              <a:off x="452438" y="1473206"/>
              <a:ext cx="362118" cy="261610"/>
            </a:xfrm>
            <a:prstGeom prst="rect">
              <a:avLst/>
            </a:prstGeom>
            <a:noFill/>
          </p:spPr>
          <p:txBody>
            <a:bodyPr wrap="none" rtlCol="0">
              <a:spAutoFit/>
            </a:bodyPr>
            <a:lstStyle/>
            <a:p>
              <a:pPr marL="0" marR="0" lvl="0" indent="0" algn="l" defTabSz="48536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5B9BD5"/>
                  </a:solidFill>
                  <a:effectLst/>
                  <a:uLnTx/>
                  <a:uFillTx/>
                  <a:latin typeface="Lato Regular"/>
                  <a:ea typeface="+mn-ea"/>
                  <a:cs typeface="Lato Regular"/>
                </a:rPr>
                <a:t>100</a:t>
              </a:r>
            </a:p>
          </p:txBody>
        </p:sp>
        <p:cxnSp>
          <p:nvCxnSpPr>
            <p:cNvPr id="4" name="Straight Connector 3"/>
            <p:cNvCxnSpPr/>
            <p:nvPr userDrawn="1"/>
          </p:nvCxnSpPr>
          <p:spPr>
            <a:xfrm>
              <a:off x="906408" y="16455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userDrawn="1"/>
          </p:nvSpPr>
          <p:spPr>
            <a:xfrm>
              <a:off x="452438" y="3572939"/>
              <a:ext cx="213039" cy="261610"/>
            </a:xfrm>
            <a:prstGeom prst="rect">
              <a:avLst/>
            </a:prstGeom>
            <a:noFill/>
          </p:spPr>
          <p:txBody>
            <a:bodyPr wrap="none" rtlCol="0">
              <a:spAutoFit/>
            </a:bodyPr>
            <a:lstStyle/>
            <a:p>
              <a:pPr marL="0" marR="0" lvl="0" indent="0" algn="l" defTabSz="48536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5B9BD5"/>
                  </a:solidFill>
                  <a:effectLst/>
                  <a:uLnTx/>
                  <a:uFillTx/>
                  <a:latin typeface="Lato Regular"/>
                  <a:ea typeface="+mn-ea"/>
                  <a:cs typeface="Lato Regular"/>
                </a:rPr>
                <a:t>0</a:t>
              </a:r>
            </a:p>
          </p:txBody>
        </p:sp>
        <p:cxnSp>
          <p:nvCxnSpPr>
            <p:cNvPr id="25" name="Straight Connector 24"/>
            <p:cNvCxnSpPr/>
            <p:nvPr userDrawn="1"/>
          </p:nvCxnSpPr>
          <p:spPr>
            <a:xfrm>
              <a:off x="906408" y="3745305"/>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userDrawn="1"/>
          </p:nvSpPr>
          <p:spPr>
            <a:xfrm>
              <a:off x="452438" y="2540006"/>
              <a:ext cx="287579" cy="261610"/>
            </a:xfrm>
            <a:prstGeom prst="rect">
              <a:avLst/>
            </a:prstGeom>
            <a:noFill/>
          </p:spPr>
          <p:txBody>
            <a:bodyPr wrap="none" rtlCol="0">
              <a:spAutoFit/>
            </a:bodyPr>
            <a:lstStyle/>
            <a:p>
              <a:pPr marL="0" marR="0" lvl="0" indent="0" algn="l" defTabSz="48536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5B9BD5"/>
                  </a:solidFill>
                  <a:effectLst/>
                  <a:uLnTx/>
                  <a:uFillTx/>
                  <a:latin typeface="Lato Regular"/>
                  <a:ea typeface="+mn-ea"/>
                  <a:cs typeface="Lato Regular"/>
                </a:rPr>
                <a:t>50</a:t>
              </a:r>
            </a:p>
          </p:txBody>
        </p:sp>
        <p:cxnSp>
          <p:nvCxnSpPr>
            <p:cNvPr id="27" name="Straight Connector 26"/>
            <p:cNvCxnSpPr/>
            <p:nvPr userDrawn="1"/>
          </p:nvCxnSpPr>
          <p:spPr>
            <a:xfrm>
              <a:off x="906408" y="27123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userDrawn="1"/>
          </p:nvSpPr>
          <p:spPr>
            <a:xfrm>
              <a:off x="452438" y="2032006"/>
              <a:ext cx="287579" cy="261610"/>
            </a:xfrm>
            <a:prstGeom prst="rect">
              <a:avLst/>
            </a:prstGeom>
            <a:noFill/>
          </p:spPr>
          <p:txBody>
            <a:bodyPr wrap="none" rtlCol="0">
              <a:spAutoFit/>
            </a:bodyPr>
            <a:lstStyle/>
            <a:p>
              <a:pPr marL="0" marR="0" lvl="0" indent="0" algn="l" defTabSz="48536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5B9BD5"/>
                  </a:solidFill>
                  <a:effectLst/>
                  <a:uLnTx/>
                  <a:uFillTx/>
                  <a:latin typeface="Lato Regular"/>
                  <a:ea typeface="+mn-ea"/>
                  <a:cs typeface="Lato Regular"/>
                </a:rPr>
                <a:t>75</a:t>
              </a:r>
            </a:p>
          </p:txBody>
        </p:sp>
        <p:cxnSp>
          <p:nvCxnSpPr>
            <p:cNvPr id="31" name="Straight Connector 30"/>
            <p:cNvCxnSpPr/>
            <p:nvPr userDrawn="1"/>
          </p:nvCxnSpPr>
          <p:spPr>
            <a:xfrm>
              <a:off x="906408" y="2204372"/>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userDrawn="1"/>
          </p:nvSpPr>
          <p:spPr>
            <a:xfrm>
              <a:off x="452438" y="3064940"/>
              <a:ext cx="287579" cy="261610"/>
            </a:xfrm>
            <a:prstGeom prst="rect">
              <a:avLst/>
            </a:prstGeom>
            <a:noFill/>
          </p:spPr>
          <p:txBody>
            <a:bodyPr wrap="none" rtlCol="0">
              <a:spAutoFit/>
            </a:bodyPr>
            <a:lstStyle/>
            <a:p>
              <a:pPr marL="0" marR="0" lvl="0" indent="0" algn="l" defTabSz="485360" rtl="0" eaLnBrk="1" fontAlgn="auto" latinLnBrk="0" hangingPunct="1">
                <a:lnSpc>
                  <a:spcPct val="100000"/>
                </a:lnSpc>
                <a:spcBef>
                  <a:spcPts val="0"/>
                </a:spcBef>
                <a:spcAft>
                  <a:spcPts val="0"/>
                </a:spcAft>
                <a:buClrTx/>
                <a:buSzTx/>
                <a:buFontTx/>
                <a:buNone/>
                <a:tabLst/>
                <a:defRPr/>
              </a:pPr>
              <a:r>
                <a:rPr kumimoji="0" lang="en-US" sz="1440" b="0" i="0" u="none" strike="noStrike" kern="1200" cap="none" spc="0" normalizeH="0" baseline="0" noProof="0" dirty="0">
                  <a:ln>
                    <a:noFill/>
                  </a:ln>
                  <a:solidFill>
                    <a:srgbClr val="5B9BD5"/>
                  </a:solidFill>
                  <a:effectLst/>
                  <a:uLnTx/>
                  <a:uFillTx/>
                  <a:latin typeface="Lato Regular"/>
                  <a:ea typeface="+mn-ea"/>
                  <a:cs typeface="Lato Regular"/>
                </a:rPr>
                <a:t>25</a:t>
              </a:r>
            </a:p>
          </p:txBody>
        </p:sp>
        <p:cxnSp>
          <p:nvCxnSpPr>
            <p:cNvPr id="33" name="Straight Connector 32"/>
            <p:cNvCxnSpPr/>
            <p:nvPr userDrawn="1"/>
          </p:nvCxnSpPr>
          <p:spPr>
            <a:xfrm>
              <a:off x="906408" y="3237306"/>
              <a:ext cx="7775630" cy="1390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51661611"/>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28">
                                            <p:txEl>
                                              <p:pRg st="0" end="0"/>
                                            </p:txEl>
                                          </p:spTgt>
                                        </p:tgtEl>
                                        <p:attrNameLst>
                                          <p:attrName>style.visibility</p:attrName>
                                        </p:attrNameLst>
                                      </p:cBhvr>
                                      <p:to>
                                        <p:strVal val="visible"/>
                                      </p:to>
                                    </p:set>
                                    <p:animEffect transition="in" filter="fade">
                                      <p:cBhvr>
                                        <p:cTn id="20" dur="500"/>
                                        <p:tgtEl>
                                          <p:spTgt spid="28">
                                            <p:txEl>
                                              <p:pRg st="0" end="0"/>
                                            </p:txEl>
                                          </p:spTgt>
                                        </p:tgtEl>
                                      </p:cBhvr>
                                    </p:animEffect>
                                    <p:anim calcmode="lin" valueType="num">
                                      <p:cBhvr>
                                        <p:cTn id="21"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28">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fade">
                                      <p:cBhvr>
                                        <p:cTn id="28" dur="500"/>
                                        <p:tgtEl>
                                          <p:spTgt spid="44">
                                            <p:txEl>
                                              <p:pRg st="0" end="0"/>
                                            </p:txEl>
                                          </p:spTgt>
                                        </p:tgtEl>
                                      </p:cBhvr>
                                    </p:animEffect>
                                    <p:anim calcmode="lin" valueType="num">
                                      <p:cBhvr>
                                        <p:cTn id="29"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44">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45">
                                            <p:txEl>
                                              <p:pRg st="0" end="0"/>
                                            </p:txEl>
                                          </p:spTgt>
                                        </p:tgtEl>
                                        <p:attrNameLst>
                                          <p:attrName>style.visibility</p:attrName>
                                        </p:attrNameLst>
                                      </p:cBhvr>
                                      <p:to>
                                        <p:strVal val="visible"/>
                                      </p:to>
                                    </p:set>
                                    <p:animEffect transition="in" filter="fade">
                                      <p:cBhvr>
                                        <p:cTn id="33" dur="500"/>
                                        <p:tgtEl>
                                          <p:spTgt spid="45">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49">
                                            <p:txEl>
                                              <p:pRg st="0" end="0"/>
                                            </p:txEl>
                                          </p:spTgt>
                                        </p:tgtEl>
                                        <p:attrNameLst>
                                          <p:attrName>style.visibility</p:attrName>
                                        </p:attrNameLst>
                                      </p:cBhvr>
                                      <p:to>
                                        <p:strVal val="visible"/>
                                      </p:to>
                                    </p:set>
                                    <p:animEffect transition="in" filter="fade">
                                      <p:cBhvr>
                                        <p:cTn id="36" dur="500"/>
                                        <p:tgtEl>
                                          <p:spTgt spid="49">
                                            <p:txEl>
                                              <p:pRg st="0" end="0"/>
                                            </p:txEl>
                                          </p:spTgt>
                                        </p:tgtEl>
                                      </p:cBhvr>
                                    </p:animEffect>
                                    <p:anim calcmode="lin" valueType="num">
                                      <p:cBhvr>
                                        <p:cTn id="37"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49">
                                            <p:txEl>
                                              <p:pRg st="0" end="0"/>
                                            </p:txEl>
                                          </p:spTgt>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800"/>
                                  </p:stCondLst>
                                  <p:childTnLst>
                                    <p:set>
                                      <p:cBhvr>
                                        <p:cTn id="40" dur="1" fill="hold">
                                          <p:stCondLst>
                                            <p:cond delay="0"/>
                                          </p:stCondLst>
                                        </p:cTn>
                                        <p:tgtEl>
                                          <p:spTgt spid="50">
                                            <p:txEl>
                                              <p:pRg st="0" end="0"/>
                                            </p:txEl>
                                          </p:spTgt>
                                        </p:tgtEl>
                                        <p:attrNameLst>
                                          <p:attrName>style.visibility</p:attrName>
                                        </p:attrNameLst>
                                      </p:cBhvr>
                                      <p:to>
                                        <p:strVal val="visible"/>
                                      </p:to>
                                    </p:set>
                                    <p:animEffect transition="in" filter="fade">
                                      <p:cBhvr>
                                        <p:cTn id="41" dur="500"/>
                                        <p:tgtEl>
                                          <p:spTgt spid="50">
                                            <p:txEl>
                                              <p:pRg st="0" end="0"/>
                                            </p:txEl>
                                          </p:spTgt>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9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10" presetClass="entr" presetSubtype="0" fill="hold" nodeType="withEffect">
                  <p:stCondLst>
                    <p:cond delay="8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ight column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6331655" y="2145650"/>
            <a:ext cx="236078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 name="Text Placeholder 7"/>
          <p:cNvSpPr>
            <a:spLocks noGrp="1"/>
          </p:cNvSpPr>
          <p:nvPr>
            <p:ph type="body" sz="quarter" idx="18" hasCustomPrompt="1"/>
          </p:nvPr>
        </p:nvSpPr>
        <p:spPr>
          <a:xfrm>
            <a:off x="6738048" y="1527880"/>
            <a:ext cx="1967997"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bg1"/>
                </a:solidFill>
                <a:latin typeface="Lato Regular"/>
                <a:cs typeface="Lato Regular"/>
              </a:defRPr>
            </a:lvl1pPr>
          </a:lstStyle>
          <a:p>
            <a:pPr lvl="0"/>
            <a:r>
              <a:rPr lang="es-ES_tradnl" dirty="0"/>
              <a:t>2000</a:t>
            </a:r>
          </a:p>
        </p:txBody>
      </p:sp>
      <p:sp>
        <p:nvSpPr>
          <p:cNvPr id="7" name="Text Placeholder 7"/>
          <p:cNvSpPr>
            <a:spLocks noGrp="1"/>
          </p:cNvSpPr>
          <p:nvPr>
            <p:ph type="body" sz="quarter" idx="65" hasCustomPrompt="1"/>
          </p:nvPr>
        </p:nvSpPr>
        <p:spPr>
          <a:xfrm>
            <a:off x="6331655" y="1898830"/>
            <a:ext cx="236078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66" hasCustomPrompt="1"/>
          </p:nvPr>
        </p:nvSpPr>
        <p:spPr>
          <a:xfrm>
            <a:off x="9215262" y="2145650"/>
            <a:ext cx="236078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9" name="Text Placeholder 7"/>
          <p:cNvSpPr>
            <a:spLocks noGrp="1"/>
          </p:cNvSpPr>
          <p:nvPr>
            <p:ph type="body" sz="quarter" idx="67" hasCustomPrompt="1"/>
          </p:nvPr>
        </p:nvSpPr>
        <p:spPr>
          <a:xfrm>
            <a:off x="9621655" y="1527880"/>
            <a:ext cx="1967997"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bg1"/>
                </a:solidFill>
                <a:latin typeface="Lato Regular"/>
                <a:cs typeface="Lato Regular"/>
              </a:defRPr>
            </a:lvl1pPr>
          </a:lstStyle>
          <a:p>
            <a:pPr lvl="0"/>
            <a:r>
              <a:rPr lang="es-ES_tradnl" dirty="0"/>
              <a:t>2000</a:t>
            </a:r>
          </a:p>
        </p:txBody>
      </p:sp>
      <p:sp>
        <p:nvSpPr>
          <p:cNvPr id="20" name="Text Placeholder 7"/>
          <p:cNvSpPr>
            <a:spLocks noGrp="1"/>
          </p:cNvSpPr>
          <p:nvPr>
            <p:ph type="body" sz="quarter" idx="68" hasCustomPrompt="1"/>
          </p:nvPr>
        </p:nvSpPr>
        <p:spPr>
          <a:xfrm>
            <a:off x="9215262" y="1898830"/>
            <a:ext cx="236078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 name="Text Placeholder 2"/>
          <p:cNvSpPr>
            <a:spLocks noGrp="1"/>
          </p:cNvSpPr>
          <p:nvPr>
            <p:ph type="body" sz="quarter" idx="69" hasCustomPrompt="1"/>
          </p:nvPr>
        </p:nvSpPr>
        <p:spPr>
          <a:xfrm>
            <a:off x="6331655" y="3762176"/>
            <a:ext cx="236078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 Placeholder 7"/>
          <p:cNvSpPr>
            <a:spLocks noGrp="1"/>
          </p:cNvSpPr>
          <p:nvPr>
            <p:ph type="body" sz="quarter" idx="70" hasCustomPrompt="1"/>
          </p:nvPr>
        </p:nvSpPr>
        <p:spPr>
          <a:xfrm>
            <a:off x="6738048" y="3144407"/>
            <a:ext cx="1967997"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bg1"/>
                </a:solidFill>
                <a:latin typeface="Lato Regular"/>
                <a:cs typeface="Lato Regular"/>
              </a:defRPr>
            </a:lvl1pPr>
          </a:lstStyle>
          <a:p>
            <a:pPr lvl="0"/>
            <a:r>
              <a:rPr lang="es-ES_tradnl" dirty="0"/>
              <a:t>2000</a:t>
            </a:r>
          </a:p>
        </p:txBody>
      </p:sp>
      <p:sp>
        <p:nvSpPr>
          <p:cNvPr id="23" name="Text Placeholder 7"/>
          <p:cNvSpPr>
            <a:spLocks noGrp="1"/>
          </p:cNvSpPr>
          <p:nvPr>
            <p:ph type="body" sz="quarter" idx="71" hasCustomPrompt="1"/>
          </p:nvPr>
        </p:nvSpPr>
        <p:spPr>
          <a:xfrm>
            <a:off x="6331655" y="3515358"/>
            <a:ext cx="236078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72" hasCustomPrompt="1"/>
          </p:nvPr>
        </p:nvSpPr>
        <p:spPr>
          <a:xfrm>
            <a:off x="9215262" y="3762176"/>
            <a:ext cx="236078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7"/>
          <p:cNvSpPr>
            <a:spLocks noGrp="1"/>
          </p:cNvSpPr>
          <p:nvPr>
            <p:ph type="body" sz="quarter" idx="73" hasCustomPrompt="1"/>
          </p:nvPr>
        </p:nvSpPr>
        <p:spPr>
          <a:xfrm>
            <a:off x="9621655" y="3144407"/>
            <a:ext cx="1967997"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bg1"/>
                </a:solidFill>
                <a:latin typeface="Lato Regular"/>
                <a:cs typeface="Lato Regular"/>
              </a:defRPr>
            </a:lvl1pPr>
          </a:lstStyle>
          <a:p>
            <a:pPr lvl="0"/>
            <a:r>
              <a:rPr lang="es-ES_tradnl" dirty="0"/>
              <a:t>2000</a:t>
            </a:r>
          </a:p>
        </p:txBody>
      </p:sp>
      <p:sp>
        <p:nvSpPr>
          <p:cNvPr id="26" name="Text Placeholder 7"/>
          <p:cNvSpPr>
            <a:spLocks noGrp="1"/>
          </p:cNvSpPr>
          <p:nvPr>
            <p:ph type="body" sz="quarter" idx="74" hasCustomPrompt="1"/>
          </p:nvPr>
        </p:nvSpPr>
        <p:spPr>
          <a:xfrm>
            <a:off x="9215262" y="3515358"/>
            <a:ext cx="236078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75" hasCustomPrompt="1"/>
          </p:nvPr>
        </p:nvSpPr>
        <p:spPr>
          <a:xfrm>
            <a:off x="6331655" y="5344250"/>
            <a:ext cx="236078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Text Placeholder 7"/>
          <p:cNvSpPr>
            <a:spLocks noGrp="1"/>
          </p:cNvSpPr>
          <p:nvPr>
            <p:ph type="body" sz="quarter" idx="76" hasCustomPrompt="1"/>
          </p:nvPr>
        </p:nvSpPr>
        <p:spPr>
          <a:xfrm>
            <a:off x="6738048" y="4746930"/>
            <a:ext cx="1967997"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bg1"/>
                </a:solidFill>
                <a:latin typeface="Lato Regular"/>
                <a:cs typeface="Lato Regular"/>
              </a:defRPr>
            </a:lvl1pPr>
          </a:lstStyle>
          <a:p>
            <a:pPr lvl="0"/>
            <a:r>
              <a:rPr lang="es-ES_tradnl" dirty="0"/>
              <a:t>2000</a:t>
            </a:r>
          </a:p>
        </p:txBody>
      </p:sp>
      <p:sp>
        <p:nvSpPr>
          <p:cNvPr id="29" name="Text Placeholder 7"/>
          <p:cNvSpPr>
            <a:spLocks noGrp="1"/>
          </p:cNvSpPr>
          <p:nvPr>
            <p:ph type="body" sz="quarter" idx="77" hasCustomPrompt="1"/>
          </p:nvPr>
        </p:nvSpPr>
        <p:spPr>
          <a:xfrm>
            <a:off x="6331655" y="5097430"/>
            <a:ext cx="236078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0" name="Text Placeholder 2"/>
          <p:cNvSpPr>
            <a:spLocks noGrp="1"/>
          </p:cNvSpPr>
          <p:nvPr>
            <p:ph type="body" sz="quarter" idx="78" hasCustomPrompt="1"/>
          </p:nvPr>
        </p:nvSpPr>
        <p:spPr>
          <a:xfrm>
            <a:off x="9215262" y="5344250"/>
            <a:ext cx="236078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1" name="Text Placeholder 7"/>
          <p:cNvSpPr>
            <a:spLocks noGrp="1"/>
          </p:cNvSpPr>
          <p:nvPr>
            <p:ph type="body" sz="quarter" idx="79" hasCustomPrompt="1"/>
          </p:nvPr>
        </p:nvSpPr>
        <p:spPr>
          <a:xfrm>
            <a:off x="9621655" y="4746930"/>
            <a:ext cx="1967997"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bg1"/>
                </a:solidFill>
                <a:latin typeface="Lato Regular"/>
                <a:cs typeface="Lato Regular"/>
              </a:defRPr>
            </a:lvl1pPr>
          </a:lstStyle>
          <a:p>
            <a:pPr lvl="0"/>
            <a:r>
              <a:rPr lang="es-ES_tradnl" dirty="0"/>
              <a:t>2000</a:t>
            </a:r>
          </a:p>
        </p:txBody>
      </p:sp>
      <p:sp>
        <p:nvSpPr>
          <p:cNvPr id="32" name="Text Placeholder 7"/>
          <p:cNvSpPr>
            <a:spLocks noGrp="1"/>
          </p:cNvSpPr>
          <p:nvPr>
            <p:ph type="body" sz="quarter" idx="80" hasCustomPrompt="1"/>
          </p:nvPr>
        </p:nvSpPr>
        <p:spPr>
          <a:xfrm>
            <a:off x="9215262" y="5097430"/>
            <a:ext cx="236078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3" name="Group 32"/>
          <p:cNvGrpSpPr/>
          <p:nvPr userDrawn="1"/>
        </p:nvGrpSpPr>
        <p:grpSpPr>
          <a:xfrm>
            <a:off x="101309" y="385540"/>
            <a:ext cx="383999" cy="342171"/>
            <a:chOff x="5270500" y="1460500"/>
            <a:chExt cx="1701800" cy="2705100"/>
          </a:xfrm>
        </p:grpSpPr>
        <p:sp>
          <p:nvSpPr>
            <p:cNvPr id="34" name="Rounded Rectangle 3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5" name="Rounded Rectangle 3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37" name="Oval 36"/>
          <p:cNvSpPr>
            <a:spLocks noChangeAspect="1"/>
          </p:cNvSpPr>
          <p:nvPr userDrawn="1"/>
        </p:nvSpPr>
        <p:spPr>
          <a:xfrm flipH="1">
            <a:off x="6331655" y="1568516"/>
            <a:ext cx="288000" cy="2592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l 37"/>
          <p:cNvSpPr>
            <a:spLocks noChangeAspect="1"/>
          </p:cNvSpPr>
          <p:nvPr userDrawn="1"/>
        </p:nvSpPr>
        <p:spPr>
          <a:xfrm flipH="1">
            <a:off x="9215261" y="1568516"/>
            <a:ext cx="288000" cy="2592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a:spLocks noChangeAspect="1"/>
          </p:cNvSpPr>
          <p:nvPr userDrawn="1"/>
        </p:nvSpPr>
        <p:spPr>
          <a:xfrm flipH="1">
            <a:off x="6331655" y="3174885"/>
            <a:ext cx="288000" cy="2592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a:spLocks noChangeAspect="1"/>
          </p:cNvSpPr>
          <p:nvPr userDrawn="1"/>
        </p:nvSpPr>
        <p:spPr>
          <a:xfrm flipH="1">
            <a:off x="9215261" y="3174885"/>
            <a:ext cx="288000" cy="2592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a:spLocks noChangeAspect="1"/>
          </p:cNvSpPr>
          <p:nvPr userDrawn="1"/>
        </p:nvSpPr>
        <p:spPr>
          <a:xfrm flipH="1">
            <a:off x="6331655" y="4762168"/>
            <a:ext cx="288000" cy="25920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2" name="Oval 41"/>
          <p:cNvSpPr>
            <a:spLocks noChangeAspect="1"/>
          </p:cNvSpPr>
          <p:nvPr userDrawn="1"/>
        </p:nvSpPr>
        <p:spPr>
          <a:xfrm flipH="1">
            <a:off x="9215261" y="4762168"/>
            <a:ext cx="288000" cy="2592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21351819"/>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400"/>
                                        <p:tgtEl>
                                          <p:spTgt spid="19">
                                            <p:txEl>
                                              <p:pRg st="0" end="0"/>
                                            </p:txEl>
                                          </p:spTgt>
                                        </p:tgtEl>
                                      </p:cBhvr>
                                    </p:animEffect>
                                    <p:anim calcmode="lin" valueType="num">
                                      <p:cBhvr>
                                        <p:cTn id="37"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anim calcmode="lin" valueType="num">
                                      <p:cBhvr>
                                        <p:cTn id="4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400"/>
                                        <p:tgtEl>
                                          <p:spTgt spid="22">
                                            <p:txEl>
                                              <p:pRg st="0" end="0"/>
                                            </p:txEl>
                                          </p:spTgt>
                                        </p:tgtEl>
                                      </p:cBhvr>
                                    </p:animEffect>
                                    <p:anim calcmode="lin" valueType="num">
                                      <p:cBhvr>
                                        <p:cTn id="50"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2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anim calcmode="lin" valueType="num">
                                      <p:cBhvr>
                                        <p:cTn id="5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26">
                                            <p:txEl>
                                              <p:pRg st="0" end="0"/>
                                            </p:txEl>
                                          </p:spTgt>
                                        </p:tgtEl>
                                        <p:attrNameLst>
                                          <p:attrName>style.visibility</p:attrName>
                                        </p:attrNameLst>
                                      </p:cBhvr>
                                      <p:to>
                                        <p:strVal val="visible"/>
                                      </p:to>
                                    </p:set>
                                    <p:animEffect transition="in" filter="fade">
                                      <p:cBhvr>
                                        <p:cTn id="67" dur="500"/>
                                        <p:tgtEl>
                                          <p:spTgt spid="26">
                                            <p:txEl>
                                              <p:pRg st="0" end="0"/>
                                            </p:txEl>
                                          </p:spTgt>
                                        </p:tgtEl>
                                      </p:cBhvr>
                                    </p:animEffect>
                                    <p:anim calcmode="lin" valueType="num">
                                      <p:cBhvr>
                                        <p:cTn id="6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8">
                                            <p:txEl>
                                              <p:pRg st="0" end="0"/>
                                            </p:txEl>
                                          </p:spTgt>
                                        </p:tgtEl>
                                        <p:attrNameLst>
                                          <p:attrName>style.visibility</p:attrName>
                                        </p:attrNameLst>
                                      </p:cBhvr>
                                      <p:to>
                                        <p:strVal val="visible"/>
                                      </p:to>
                                    </p:set>
                                    <p:animEffect transition="in" filter="fade">
                                      <p:cBhvr>
                                        <p:cTn id="75" dur="400"/>
                                        <p:tgtEl>
                                          <p:spTgt spid="28">
                                            <p:txEl>
                                              <p:pRg st="0" end="0"/>
                                            </p:txEl>
                                          </p:spTgt>
                                        </p:tgtEl>
                                      </p:cBhvr>
                                    </p:animEffect>
                                    <p:anim calcmode="lin" valueType="num">
                                      <p:cBhvr>
                                        <p:cTn id="7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
                                  </p:stCondLst>
                                  <p:childTnLst>
                                    <p:set>
                                      <p:cBhvr>
                                        <p:cTn id="79" dur="1" fill="hold">
                                          <p:stCondLst>
                                            <p:cond delay="0"/>
                                          </p:stCondLst>
                                        </p:cTn>
                                        <p:tgtEl>
                                          <p:spTgt spid="29">
                                            <p:txEl>
                                              <p:pRg st="0" end="0"/>
                                            </p:txEl>
                                          </p:spTgt>
                                        </p:tgtEl>
                                        <p:attrNameLst>
                                          <p:attrName>style.visibility</p:attrName>
                                        </p:attrNameLst>
                                      </p:cBhvr>
                                      <p:to>
                                        <p:strVal val="visible"/>
                                      </p:to>
                                    </p:set>
                                    <p:animEffect transition="in" filter="fade">
                                      <p:cBhvr>
                                        <p:cTn id="80" dur="500"/>
                                        <p:tgtEl>
                                          <p:spTgt spid="29">
                                            <p:txEl>
                                              <p:pRg st="0" end="0"/>
                                            </p:txEl>
                                          </p:spTgt>
                                        </p:tgtEl>
                                      </p:cBhvr>
                                    </p:animEffect>
                                    <p:anim calcmode="lin" valueType="num">
                                      <p:cBhvr>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8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83" presetID="10" presetClass="entr" presetSubtype="0" fill="hold" grpId="0" nodeType="withEffect">
                                  <p:stCondLst>
                                    <p:cond delay="800"/>
                                  </p:stCondLst>
                                  <p:childTnLst>
                                    <p:set>
                                      <p:cBhvr>
                                        <p:cTn id="84" dur="1" fill="hold">
                                          <p:stCondLst>
                                            <p:cond delay="0"/>
                                          </p:stCondLst>
                                        </p:cTn>
                                        <p:tgtEl>
                                          <p:spTgt spid="30">
                                            <p:txEl>
                                              <p:pRg st="0" end="0"/>
                                            </p:txEl>
                                          </p:spTgt>
                                        </p:tgtEl>
                                        <p:attrNameLst>
                                          <p:attrName>style.visibility</p:attrName>
                                        </p:attrNameLst>
                                      </p:cBhvr>
                                      <p:to>
                                        <p:strVal val="visible"/>
                                      </p:to>
                                    </p:set>
                                    <p:animEffect transition="in" filter="fade">
                                      <p:cBhvr>
                                        <p:cTn id="85" dur="500"/>
                                        <p:tgtEl>
                                          <p:spTgt spid="30">
                                            <p:txEl>
                                              <p:pRg st="0" end="0"/>
                                            </p:txEl>
                                          </p:spTgt>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31">
                                            <p:txEl>
                                              <p:pRg st="0" end="0"/>
                                            </p:txEl>
                                          </p:spTgt>
                                        </p:tgtEl>
                                        <p:attrNameLst>
                                          <p:attrName>style.visibility</p:attrName>
                                        </p:attrNameLst>
                                      </p:cBhvr>
                                      <p:to>
                                        <p:strVal val="visible"/>
                                      </p:to>
                                    </p:set>
                                    <p:animEffect transition="in" filter="fade">
                                      <p:cBhvr>
                                        <p:cTn id="88" dur="400"/>
                                        <p:tgtEl>
                                          <p:spTgt spid="31">
                                            <p:txEl>
                                              <p:pRg st="0" end="0"/>
                                            </p:txEl>
                                          </p:spTgt>
                                        </p:tgtEl>
                                      </p:cBhvr>
                                    </p:animEffect>
                                    <p:anim calcmode="lin" valueType="num">
                                      <p:cBhvr>
                                        <p:cTn id="89"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0" dur="400" fill="hold"/>
                                        <p:tgtEl>
                                          <p:spTgt spid="31">
                                            <p:txEl>
                                              <p:pRg st="0" end="0"/>
                                            </p:txEl>
                                          </p:spTgt>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200"/>
                                  </p:stCondLst>
                                  <p:childTnLst>
                                    <p:set>
                                      <p:cBhvr>
                                        <p:cTn id="92" dur="1" fill="hold">
                                          <p:stCondLst>
                                            <p:cond delay="0"/>
                                          </p:stCondLst>
                                        </p:cTn>
                                        <p:tgtEl>
                                          <p:spTgt spid="32">
                                            <p:txEl>
                                              <p:pRg st="0" end="0"/>
                                            </p:txEl>
                                          </p:spTgt>
                                        </p:tgtEl>
                                        <p:attrNameLst>
                                          <p:attrName>style.visibility</p:attrName>
                                        </p:attrNameLst>
                                      </p:cBhvr>
                                      <p:to>
                                        <p:strVal val="visible"/>
                                      </p:to>
                                    </p:set>
                                    <p:animEffect transition="in" filter="fade">
                                      <p:cBhvr>
                                        <p:cTn id="93" dur="500"/>
                                        <p:tgtEl>
                                          <p:spTgt spid="32">
                                            <p:txEl>
                                              <p:pRg st="0" end="0"/>
                                            </p:txEl>
                                          </p:spTgt>
                                        </p:tgtEl>
                                      </p:cBhvr>
                                    </p:animEffect>
                                    <p:anim calcmode="lin" valueType="num">
                                      <p:cBhvr>
                                        <p:cTn id="9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500"/>
                            </p:stCondLst>
                            <p:childTnLst>
                              <p:par>
                                <p:cTn id="97" presetID="53" presetClass="entr" presetSubtype="16" fill="hold" grpId="0" nodeType="afterEffect">
                                  <p:stCondLst>
                                    <p:cond delay="0"/>
                                  </p:stCondLst>
                                  <p:childTnLst>
                                    <p:set>
                                      <p:cBhvr>
                                        <p:cTn id="98" dur="1" fill="hold">
                                          <p:stCondLst>
                                            <p:cond delay="0"/>
                                          </p:stCondLst>
                                        </p:cTn>
                                        <p:tgtEl>
                                          <p:spTgt spid="37"/>
                                        </p:tgtEl>
                                        <p:attrNameLst>
                                          <p:attrName>style.visibility</p:attrName>
                                        </p:attrNameLst>
                                      </p:cBhvr>
                                      <p:to>
                                        <p:strVal val="visible"/>
                                      </p:to>
                                    </p:set>
                                    <p:anim calcmode="lin" valueType="num">
                                      <p:cBhvr>
                                        <p:cTn id="99" dur="200" fill="hold"/>
                                        <p:tgtEl>
                                          <p:spTgt spid="37"/>
                                        </p:tgtEl>
                                        <p:attrNameLst>
                                          <p:attrName>ppt_w</p:attrName>
                                        </p:attrNameLst>
                                      </p:cBhvr>
                                      <p:tavLst>
                                        <p:tav tm="0">
                                          <p:val>
                                            <p:fltVal val="0"/>
                                          </p:val>
                                        </p:tav>
                                        <p:tav tm="100000">
                                          <p:val>
                                            <p:strVal val="#ppt_w"/>
                                          </p:val>
                                        </p:tav>
                                      </p:tavLst>
                                    </p:anim>
                                    <p:anim calcmode="lin" valueType="num">
                                      <p:cBhvr>
                                        <p:cTn id="100" dur="200" fill="hold"/>
                                        <p:tgtEl>
                                          <p:spTgt spid="37"/>
                                        </p:tgtEl>
                                        <p:attrNameLst>
                                          <p:attrName>ppt_h</p:attrName>
                                        </p:attrNameLst>
                                      </p:cBhvr>
                                      <p:tavLst>
                                        <p:tav tm="0">
                                          <p:val>
                                            <p:fltVal val="0"/>
                                          </p:val>
                                        </p:tav>
                                        <p:tav tm="100000">
                                          <p:val>
                                            <p:strVal val="#ppt_h"/>
                                          </p:val>
                                        </p:tav>
                                      </p:tavLst>
                                    </p:anim>
                                    <p:animEffect transition="in" filter="fade">
                                      <p:cBhvr>
                                        <p:cTn id="101" dur="200"/>
                                        <p:tgtEl>
                                          <p:spTgt spid="37"/>
                                        </p:tgtEl>
                                      </p:cBhvr>
                                    </p:animEffect>
                                  </p:childTnLst>
                                </p:cTn>
                              </p:par>
                            </p:childTnLst>
                          </p:cTn>
                        </p:par>
                        <p:par>
                          <p:cTn id="102" fill="hold">
                            <p:stCondLst>
                              <p:cond delay="1000"/>
                            </p:stCondLst>
                            <p:childTnLst>
                              <p:par>
                                <p:cTn id="103" presetID="53" presetClass="entr" presetSubtype="16" fill="hold" grpId="0" nodeType="afterEffect">
                                  <p:stCondLst>
                                    <p:cond delay="0"/>
                                  </p:stCondLst>
                                  <p:childTnLst>
                                    <p:set>
                                      <p:cBhvr>
                                        <p:cTn id="104" dur="1" fill="hold">
                                          <p:stCondLst>
                                            <p:cond delay="0"/>
                                          </p:stCondLst>
                                        </p:cTn>
                                        <p:tgtEl>
                                          <p:spTgt spid="38"/>
                                        </p:tgtEl>
                                        <p:attrNameLst>
                                          <p:attrName>style.visibility</p:attrName>
                                        </p:attrNameLst>
                                      </p:cBhvr>
                                      <p:to>
                                        <p:strVal val="visible"/>
                                      </p:to>
                                    </p:set>
                                    <p:anim calcmode="lin" valueType="num">
                                      <p:cBhvr>
                                        <p:cTn id="105" dur="200" fill="hold"/>
                                        <p:tgtEl>
                                          <p:spTgt spid="38"/>
                                        </p:tgtEl>
                                        <p:attrNameLst>
                                          <p:attrName>ppt_w</p:attrName>
                                        </p:attrNameLst>
                                      </p:cBhvr>
                                      <p:tavLst>
                                        <p:tav tm="0">
                                          <p:val>
                                            <p:fltVal val="0"/>
                                          </p:val>
                                        </p:tav>
                                        <p:tav tm="100000">
                                          <p:val>
                                            <p:strVal val="#ppt_w"/>
                                          </p:val>
                                        </p:tav>
                                      </p:tavLst>
                                    </p:anim>
                                    <p:anim calcmode="lin" valueType="num">
                                      <p:cBhvr>
                                        <p:cTn id="106" dur="200" fill="hold"/>
                                        <p:tgtEl>
                                          <p:spTgt spid="38"/>
                                        </p:tgtEl>
                                        <p:attrNameLst>
                                          <p:attrName>ppt_h</p:attrName>
                                        </p:attrNameLst>
                                      </p:cBhvr>
                                      <p:tavLst>
                                        <p:tav tm="0">
                                          <p:val>
                                            <p:fltVal val="0"/>
                                          </p:val>
                                        </p:tav>
                                        <p:tav tm="100000">
                                          <p:val>
                                            <p:strVal val="#ppt_h"/>
                                          </p:val>
                                        </p:tav>
                                      </p:tavLst>
                                    </p:anim>
                                    <p:animEffect transition="in" filter="fade">
                                      <p:cBhvr>
                                        <p:cTn id="107" dur="200"/>
                                        <p:tgtEl>
                                          <p:spTgt spid="38"/>
                                        </p:tgtEl>
                                      </p:cBhvr>
                                    </p:animEffect>
                                  </p:childTnLst>
                                </p:cTn>
                              </p:par>
                            </p:childTnLst>
                          </p:cTn>
                        </p:par>
                        <p:par>
                          <p:cTn id="108" fill="hold">
                            <p:stCondLst>
                              <p:cond delay="1500"/>
                            </p:stCondLst>
                            <p:childTnLst>
                              <p:par>
                                <p:cTn id="109" presetID="53" presetClass="entr" presetSubtype="16"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200" fill="hold"/>
                                        <p:tgtEl>
                                          <p:spTgt spid="39"/>
                                        </p:tgtEl>
                                        <p:attrNameLst>
                                          <p:attrName>ppt_w</p:attrName>
                                        </p:attrNameLst>
                                      </p:cBhvr>
                                      <p:tavLst>
                                        <p:tav tm="0">
                                          <p:val>
                                            <p:fltVal val="0"/>
                                          </p:val>
                                        </p:tav>
                                        <p:tav tm="100000">
                                          <p:val>
                                            <p:strVal val="#ppt_w"/>
                                          </p:val>
                                        </p:tav>
                                      </p:tavLst>
                                    </p:anim>
                                    <p:anim calcmode="lin" valueType="num">
                                      <p:cBhvr>
                                        <p:cTn id="112" dur="200" fill="hold"/>
                                        <p:tgtEl>
                                          <p:spTgt spid="39"/>
                                        </p:tgtEl>
                                        <p:attrNameLst>
                                          <p:attrName>ppt_h</p:attrName>
                                        </p:attrNameLst>
                                      </p:cBhvr>
                                      <p:tavLst>
                                        <p:tav tm="0">
                                          <p:val>
                                            <p:fltVal val="0"/>
                                          </p:val>
                                        </p:tav>
                                        <p:tav tm="100000">
                                          <p:val>
                                            <p:strVal val="#ppt_h"/>
                                          </p:val>
                                        </p:tav>
                                      </p:tavLst>
                                    </p:anim>
                                    <p:animEffect transition="in" filter="fade">
                                      <p:cBhvr>
                                        <p:cTn id="113" dur="200"/>
                                        <p:tgtEl>
                                          <p:spTgt spid="39"/>
                                        </p:tgtEl>
                                      </p:cBhvr>
                                    </p:animEffect>
                                  </p:childTnLst>
                                </p:cTn>
                              </p:par>
                            </p:childTnLst>
                          </p:cTn>
                        </p:par>
                        <p:par>
                          <p:cTn id="114" fill="hold">
                            <p:stCondLst>
                              <p:cond delay="2000"/>
                            </p:stCondLst>
                            <p:childTnLst>
                              <p:par>
                                <p:cTn id="115" presetID="53" presetClass="entr" presetSubtype="16" fill="hold" grpId="0" nodeType="after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p:cTn id="117" dur="200" fill="hold"/>
                                        <p:tgtEl>
                                          <p:spTgt spid="40"/>
                                        </p:tgtEl>
                                        <p:attrNameLst>
                                          <p:attrName>ppt_w</p:attrName>
                                        </p:attrNameLst>
                                      </p:cBhvr>
                                      <p:tavLst>
                                        <p:tav tm="0">
                                          <p:val>
                                            <p:fltVal val="0"/>
                                          </p:val>
                                        </p:tav>
                                        <p:tav tm="100000">
                                          <p:val>
                                            <p:strVal val="#ppt_w"/>
                                          </p:val>
                                        </p:tav>
                                      </p:tavLst>
                                    </p:anim>
                                    <p:anim calcmode="lin" valueType="num">
                                      <p:cBhvr>
                                        <p:cTn id="118" dur="200" fill="hold"/>
                                        <p:tgtEl>
                                          <p:spTgt spid="40"/>
                                        </p:tgtEl>
                                        <p:attrNameLst>
                                          <p:attrName>ppt_h</p:attrName>
                                        </p:attrNameLst>
                                      </p:cBhvr>
                                      <p:tavLst>
                                        <p:tav tm="0">
                                          <p:val>
                                            <p:fltVal val="0"/>
                                          </p:val>
                                        </p:tav>
                                        <p:tav tm="100000">
                                          <p:val>
                                            <p:strVal val="#ppt_h"/>
                                          </p:val>
                                        </p:tav>
                                      </p:tavLst>
                                    </p:anim>
                                    <p:animEffect transition="in" filter="fade">
                                      <p:cBhvr>
                                        <p:cTn id="119" dur="200"/>
                                        <p:tgtEl>
                                          <p:spTgt spid="40"/>
                                        </p:tgtEl>
                                      </p:cBhvr>
                                    </p:animEffect>
                                  </p:childTnLst>
                                </p:cTn>
                              </p:par>
                            </p:childTnLst>
                          </p:cTn>
                        </p:par>
                        <p:par>
                          <p:cTn id="120" fill="hold">
                            <p:stCondLst>
                              <p:cond delay="2500"/>
                            </p:stCondLst>
                            <p:childTnLst>
                              <p:par>
                                <p:cTn id="121" presetID="53" presetClass="entr" presetSubtype="16" fill="hold" grpId="0" nodeType="afterEffect">
                                  <p:stCondLst>
                                    <p:cond delay="0"/>
                                  </p:stCondLst>
                                  <p:childTnLst>
                                    <p:set>
                                      <p:cBhvr>
                                        <p:cTn id="122" dur="1" fill="hold">
                                          <p:stCondLst>
                                            <p:cond delay="0"/>
                                          </p:stCondLst>
                                        </p:cTn>
                                        <p:tgtEl>
                                          <p:spTgt spid="41"/>
                                        </p:tgtEl>
                                        <p:attrNameLst>
                                          <p:attrName>style.visibility</p:attrName>
                                        </p:attrNameLst>
                                      </p:cBhvr>
                                      <p:to>
                                        <p:strVal val="visible"/>
                                      </p:to>
                                    </p:set>
                                    <p:anim calcmode="lin" valueType="num">
                                      <p:cBhvr>
                                        <p:cTn id="123" dur="200" fill="hold"/>
                                        <p:tgtEl>
                                          <p:spTgt spid="41"/>
                                        </p:tgtEl>
                                        <p:attrNameLst>
                                          <p:attrName>ppt_w</p:attrName>
                                        </p:attrNameLst>
                                      </p:cBhvr>
                                      <p:tavLst>
                                        <p:tav tm="0">
                                          <p:val>
                                            <p:fltVal val="0"/>
                                          </p:val>
                                        </p:tav>
                                        <p:tav tm="100000">
                                          <p:val>
                                            <p:strVal val="#ppt_w"/>
                                          </p:val>
                                        </p:tav>
                                      </p:tavLst>
                                    </p:anim>
                                    <p:anim calcmode="lin" valueType="num">
                                      <p:cBhvr>
                                        <p:cTn id="124" dur="200" fill="hold"/>
                                        <p:tgtEl>
                                          <p:spTgt spid="41"/>
                                        </p:tgtEl>
                                        <p:attrNameLst>
                                          <p:attrName>ppt_h</p:attrName>
                                        </p:attrNameLst>
                                      </p:cBhvr>
                                      <p:tavLst>
                                        <p:tav tm="0">
                                          <p:val>
                                            <p:fltVal val="0"/>
                                          </p:val>
                                        </p:tav>
                                        <p:tav tm="100000">
                                          <p:val>
                                            <p:strVal val="#ppt_h"/>
                                          </p:val>
                                        </p:tav>
                                      </p:tavLst>
                                    </p:anim>
                                    <p:animEffect transition="in" filter="fade">
                                      <p:cBhvr>
                                        <p:cTn id="125" dur="200"/>
                                        <p:tgtEl>
                                          <p:spTgt spid="41"/>
                                        </p:tgtEl>
                                      </p:cBhvr>
                                    </p:animEffect>
                                  </p:childTnLst>
                                </p:cTn>
                              </p:par>
                            </p:childTnLst>
                          </p:cTn>
                        </p:par>
                        <p:par>
                          <p:cTn id="126" fill="hold">
                            <p:stCondLst>
                              <p:cond delay="3000"/>
                            </p:stCondLst>
                            <p:childTnLst>
                              <p:par>
                                <p:cTn id="127" presetID="53" presetClass="entr" presetSubtype="16" fill="hold" grpId="0" nodeType="afterEffect">
                                  <p:stCondLst>
                                    <p:cond delay="0"/>
                                  </p:stCondLst>
                                  <p:childTnLst>
                                    <p:set>
                                      <p:cBhvr>
                                        <p:cTn id="128" dur="1" fill="hold">
                                          <p:stCondLst>
                                            <p:cond delay="0"/>
                                          </p:stCondLst>
                                        </p:cTn>
                                        <p:tgtEl>
                                          <p:spTgt spid="42"/>
                                        </p:tgtEl>
                                        <p:attrNameLst>
                                          <p:attrName>style.visibility</p:attrName>
                                        </p:attrNameLst>
                                      </p:cBhvr>
                                      <p:to>
                                        <p:strVal val="visible"/>
                                      </p:to>
                                    </p:set>
                                    <p:anim calcmode="lin" valueType="num">
                                      <p:cBhvr>
                                        <p:cTn id="129" dur="200" fill="hold"/>
                                        <p:tgtEl>
                                          <p:spTgt spid="42"/>
                                        </p:tgtEl>
                                        <p:attrNameLst>
                                          <p:attrName>ppt_w</p:attrName>
                                        </p:attrNameLst>
                                      </p:cBhvr>
                                      <p:tavLst>
                                        <p:tav tm="0">
                                          <p:val>
                                            <p:fltVal val="0"/>
                                          </p:val>
                                        </p:tav>
                                        <p:tav tm="100000">
                                          <p:val>
                                            <p:strVal val="#ppt_w"/>
                                          </p:val>
                                        </p:tav>
                                      </p:tavLst>
                                    </p:anim>
                                    <p:anim calcmode="lin" valueType="num">
                                      <p:cBhvr>
                                        <p:cTn id="130" dur="200" fill="hold"/>
                                        <p:tgtEl>
                                          <p:spTgt spid="42"/>
                                        </p:tgtEl>
                                        <p:attrNameLst>
                                          <p:attrName>ppt_h</p:attrName>
                                        </p:attrNameLst>
                                      </p:cBhvr>
                                      <p:tavLst>
                                        <p:tav tm="0">
                                          <p:val>
                                            <p:fltVal val="0"/>
                                          </p:val>
                                        </p:tav>
                                        <p:tav tm="100000">
                                          <p:val>
                                            <p:strVal val="#ppt_h"/>
                                          </p:val>
                                        </p:tav>
                                      </p:tavLst>
                                    </p:anim>
                                    <p:animEffect transition="in" filter="fade">
                                      <p:cBhvr>
                                        <p:cTn id="131" dur="2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7" grpId="0" animBg="1"/>
      <p:bldP spid="38" grpId="0" animBg="1"/>
      <p:bldP spid="39" grpId="0" animBg="1"/>
      <p:bldP spid="40" grpId="0" animBg="1"/>
      <p:bldP spid="41" grpId="0" animBg="1"/>
      <p:bldP spid="4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Right column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603251" y="2145650"/>
            <a:ext cx="236078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 name="Text Placeholder 7"/>
          <p:cNvSpPr>
            <a:spLocks noGrp="1"/>
          </p:cNvSpPr>
          <p:nvPr>
            <p:ph type="body" sz="quarter" idx="18" hasCustomPrompt="1"/>
          </p:nvPr>
        </p:nvSpPr>
        <p:spPr>
          <a:xfrm>
            <a:off x="1009644" y="1527880"/>
            <a:ext cx="1967997"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bg1"/>
                </a:solidFill>
                <a:latin typeface="Lato Light"/>
                <a:cs typeface="Lato Light"/>
              </a:defRPr>
            </a:lvl1pPr>
          </a:lstStyle>
          <a:p>
            <a:pPr lvl="0"/>
            <a:r>
              <a:rPr lang="es-ES_tradnl" dirty="0"/>
              <a:t>2000</a:t>
            </a:r>
          </a:p>
        </p:txBody>
      </p:sp>
      <p:sp>
        <p:nvSpPr>
          <p:cNvPr id="7" name="Text Placeholder 7"/>
          <p:cNvSpPr>
            <a:spLocks noGrp="1"/>
          </p:cNvSpPr>
          <p:nvPr>
            <p:ph type="body" sz="quarter" idx="65" hasCustomPrompt="1"/>
          </p:nvPr>
        </p:nvSpPr>
        <p:spPr>
          <a:xfrm>
            <a:off x="603251" y="1898830"/>
            <a:ext cx="236078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Text Placeholder 2"/>
          <p:cNvSpPr>
            <a:spLocks noGrp="1"/>
          </p:cNvSpPr>
          <p:nvPr>
            <p:ph type="body" sz="quarter" idx="66" hasCustomPrompt="1"/>
          </p:nvPr>
        </p:nvSpPr>
        <p:spPr>
          <a:xfrm>
            <a:off x="9215262" y="2145650"/>
            <a:ext cx="236078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9" name="Text Placeholder 7"/>
          <p:cNvSpPr>
            <a:spLocks noGrp="1"/>
          </p:cNvSpPr>
          <p:nvPr>
            <p:ph type="body" sz="quarter" idx="67" hasCustomPrompt="1"/>
          </p:nvPr>
        </p:nvSpPr>
        <p:spPr>
          <a:xfrm>
            <a:off x="9621655" y="1527880"/>
            <a:ext cx="1967997"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bg1"/>
                </a:solidFill>
                <a:latin typeface="Lato Light"/>
                <a:cs typeface="Lato Light"/>
              </a:defRPr>
            </a:lvl1pPr>
          </a:lstStyle>
          <a:p>
            <a:pPr lvl="0"/>
            <a:r>
              <a:rPr lang="es-ES_tradnl" dirty="0"/>
              <a:t>2000</a:t>
            </a:r>
          </a:p>
        </p:txBody>
      </p:sp>
      <p:sp>
        <p:nvSpPr>
          <p:cNvPr id="20" name="Text Placeholder 7"/>
          <p:cNvSpPr>
            <a:spLocks noGrp="1"/>
          </p:cNvSpPr>
          <p:nvPr>
            <p:ph type="body" sz="quarter" idx="68" hasCustomPrompt="1"/>
          </p:nvPr>
        </p:nvSpPr>
        <p:spPr>
          <a:xfrm>
            <a:off x="9215262" y="1898830"/>
            <a:ext cx="236078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1" name="Text Placeholder 2"/>
          <p:cNvSpPr>
            <a:spLocks noGrp="1"/>
          </p:cNvSpPr>
          <p:nvPr>
            <p:ph type="body" sz="quarter" idx="69" hasCustomPrompt="1"/>
          </p:nvPr>
        </p:nvSpPr>
        <p:spPr>
          <a:xfrm>
            <a:off x="603251" y="3762176"/>
            <a:ext cx="236078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2" name="Text Placeholder 7"/>
          <p:cNvSpPr>
            <a:spLocks noGrp="1"/>
          </p:cNvSpPr>
          <p:nvPr>
            <p:ph type="body" sz="quarter" idx="70" hasCustomPrompt="1"/>
          </p:nvPr>
        </p:nvSpPr>
        <p:spPr>
          <a:xfrm>
            <a:off x="1009644" y="3144407"/>
            <a:ext cx="1967997"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bg1"/>
                </a:solidFill>
                <a:latin typeface="Lato Light"/>
                <a:cs typeface="Lato Light"/>
              </a:defRPr>
            </a:lvl1pPr>
          </a:lstStyle>
          <a:p>
            <a:pPr lvl="0"/>
            <a:r>
              <a:rPr lang="es-ES_tradnl" dirty="0"/>
              <a:t>2000</a:t>
            </a:r>
          </a:p>
        </p:txBody>
      </p:sp>
      <p:sp>
        <p:nvSpPr>
          <p:cNvPr id="23" name="Text Placeholder 7"/>
          <p:cNvSpPr>
            <a:spLocks noGrp="1"/>
          </p:cNvSpPr>
          <p:nvPr>
            <p:ph type="body" sz="quarter" idx="71" hasCustomPrompt="1"/>
          </p:nvPr>
        </p:nvSpPr>
        <p:spPr>
          <a:xfrm>
            <a:off x="603251" y="3515358"/>
            <a:ext cx="236078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72" hasCustomPrompt="1"/>
          </p:nvPr>
        </p:nvSpPr>
        <p:spPr>
          <a:xfrm>
            <a:off x="9215262" y="3762176"/>
            <a:ext cx="236078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7"/>
          <p:cNvSpPr>
            <a:spLocks noGrp="1"/>
          </p:cNvSpPr>
          <p:nvPr>
            <p:ph type="body" sz="quarter" idx="73" hasCustomPrompt="1"/>
          </p:nvPr>
        </p:nvSpPr>
        <p:spPr>
          <a:xfrm>
            <a:off x="9621655" y="3144407"/>
            <a:ext cx="1967997"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bg1"/>
                </a:solidFill>
                <a:latin typeface="Lato Light"/>
                <a:cs typeface="Lato Light"/>
              </a:defRPr>
            </a:lvl1pPr>
          </a:lstStyle>
          <a:p>
            <a:pPr lvl="0"/>
            <a:r>
              <a:rPr lang="es-ES_tradnl" dirty="0"/>
              <a:t>2000</a:t>
            </a:r>
          </a:p>
        </p:txBody>
      </p:sp>
      <p:sp>
        <p:nvSpPr>
          <p:cNvPr id="26" name="Text Placeholder 7"/>
          <p:cNvSpPr>
            <a:spLocks noGrp="1"/>
          </p:cNvSpPr>
          <p:nvPr>
            <p:ph type="body" sz="quarter" idx="74" hasCustomPrompt="1"/>
          </p:nvPr>
        </p:nvSpPr>
        <p:spPr>
          <a:xfrm>
            <a:off x="9215262" y="3515358"/>
            <a:ext cx="236078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75" hasCustomPrompt="1"/>
          </p:nvPr>
        </p:nvSpPr>
        <p:spPr>
          <a:xfrm>
            <a:off x="603251" y="5344250"/>
            <a:ext cx="236078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8" name="Text Placeholder 7"/>
          <p:cNvSpPr>
            <a:spLocks noGrp="1"/>
          </p:cNvSpPr>
          <p:nvPr>
            <p:ph type="body" sz="quarter" idx="76" hasCustomPrompt="1"/>
          </p:nvPr>
        </p:nvSpPr>
        <p:spPr>
          <a:xfrm>
            <a:off x="1009644" y="4746930"/>
            <a:ext cx="1967997"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bg1"/>
                </a:solidFill>
                <a:latin typeface="Lato Light"/>
                <a:cs typeface="Lato Light"/>
              </a:defRPr>
            </a:lvl1pPr>
          </a:lstStyle>
          <a:p>
            <a:pPr lvl="0"/>
            <a:r>
              <a:rPr lang="es-ES_tradnl" dirty="0"/>
              <a:t>2000</a:t>
            </a:r>
          </a:p>
        </p:txBody>
      </p:sp>
      <p:sp>
        <p:nvSpPr>
          <p:cNvPr id="29" name="Text Placeholder 7"/>
          <p:cNvSpPr>
            <a:spLocks noGrp="1"/>
          </p:cNvSpPr>
          <p:nvPr>
            <p:ph type="body" sz="quarter" idx="77" hasCustomPrompt="1"/>
          </p:nvPr>
        </p:nvSpPr>
        <p:spPr>
          <a:xfrm>
            <a:off x="603251" y="5097430"/>
            <a:ext cx="2360789"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33" name="Group 32"/>
          <p:cNvGrpSpPr/>
          <p:nvPr userDrawn="1"/>
        </p:nvGrpSpPr>
        <p:grpSpPr>
          <a:xfrm>
            <a:off x="101309" y="385540"/>
            <a:ext cx="383999" cy="342171"/>
            <a:chOff x="5270500" y="1460500"/>
            <a:chExt cx="1701800" cy="2705100"/>
          </a:xfrm>
        </p:grpSpPr>
        <p:sp>
          <p:nvSpPr>
            <p:cNvPr id="34" name="Rounded Rectangle 33"/>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5" name="Rounded Rectangle 34"/>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6" name="Rounded Rectangle 3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 name="Group 2"/>
          <p:cNvGrpSpPr/>
          <p:nvPr userDrawn="1"/>
        </p:nvGrpSpPr>
        <p:grpSpPr>
          <a:xfrm>
            <a:off x="3882071" y="1568515"/>
            <a:ext cx="3953299" cy="4873008"/>
            <a:chOff x="-1393297" y="-1336778"/>
            <a:chExt cx="6142038" cy="8412162"/>
          </a:xfrm>
        </p:grpSpPr>
        <p:grpSp>
          <p:nvGrpSpPr>
            <p:cNvPr id="2" name="Group 1"/>
            <p:cNvGrpSpPr/>
            <p:nvPr userDrawn="1"/>
          </p:nvGrpSpPr>
          <p:grpSpPr>
            <a:xfrm>
              <a:off x="-1393297" y="-1336778"/>
              <a:ext cx="6142038" cy="8412162"/>
              <a:chOff x="-1393297" y="-1336778"/>
              <a:chExt cx="6142038" cy="8412162"/>
            </a:xfrm>
          </p:grpSpPr>
          <p:sp>
            <p:nvSpPr>
              <p:cNvPr id="43" name="AutoShape 1"/>
              <p:cNvSpPr/>
              <p:nvPr userDrawn="1"/>
            </p:nvSpPr>
            <p:spPr bwMode="auto">
              <a:xfrm>
                <a:off x="-1385359" y="3649559"/>
                <a:ext cx="6134100" cy="3425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 y="0"/>
                    </a:moveTo>
                    <a:cubicBezTo>
                      <a:pt x="1" y="44"/>
                      <a:pt x="0" y="88"/>
                      <a:pt x="0" y="132"/>
                    </a:cubicBezTo>
                    <a:lnTo>
                      <a:pt x="0" y="2252"/>
                    </a:lnTo>
                    <a:cubicBezTo>
                      <a:pt x="0" y="12937"/>
                      <a:pt x="4834" y="21599"/>
                      <a:pt x="10799" y="21599"/>
                    </a:cubicBezTo>
                    <a:cubicBezTo>
                      <a:pt x="16763" y="21599"/>
                      <a:pt x="21599" y="12937"/>
                      <a:pt x="21599" y="2252"/>
                    </a:cubicBezTo>
                    <a:lnTo>
                      <a:pt x="21599" y="132"/>
                    </a:lnTo>
                    <a:cubicBezTo>
                      <a:pt x="21599" y="88"/>
                      <a:pt x="21598" y="44"/>
                      <a:pt x="21598" y="0"/>
                    </a:cubicBezTo>
                    <a:lnTo>
                      <a:pt x="18198" y="0"/>
                    </a:lnTo>
                    <a:lnTo>
                      <a:pt x="18198" y="2520"/>
                    </a:lnTo>
                    <a:cubicBezTo>
                      <a:pt x="18198" y="9811"/>
                      <a:pt x="14900" y="15722"/>
                      <a:pt x="10830" y="15722"/>
                    </a:cubicBezTo>
                    <a:cubicBezTo>
                      <a:pt x="6759" y="15722"/>
                      <a:pt x="3460" y="9811"/>
                      <a:pt x="3460" y="2520"/>
                    </a:cubicBezTo>
                    <a:lnTo>
                      <a:pt x="3460" y="0"/>
                    </a:lnTo>
                    <a:lnTo>
                      <a:pt x="1" y="0"/>
                    </a:lnTo>
                    <a:close/>
                  </a:path>
                </a:pathLst>
              </a:custGeom>
              <a:solidFill>
                <a:schemeClr val="accent1">
                  <a:lumMod val="75000"/>
                </a:schemeClr>
              </a:solidFill>
              <a:ln>
                <a:noFill/>
              </a:ln>
              <a:effectLst/>
            </p:spPr>
            <p:txBody>
              <a:bodyPr lIns="0" tIns="0" rIns="0" bIns="0" anchor="ctr"/>
              <a:lstStyle/>
              <a:p>
                <a:pPr marL="0" marR="0" lvl="0" indent="0" algn="l" defTabSz="485360" rtl="0" eaLnBrk="1" fontAlgn="auto" latinLnBrk="0" hangingPunct="1">
                  <a:lnSpc>
                    <a:spcPct val="100000"/>
                  </a:lnSpc>
                  <a:spcBef>
                    <a:spcPts val="0"/>
                  </a:spcBef>
                  <a:spcAft>
                    <a:spcPts val="0"/>
                  </a:spcAft>
                  <a:buClrTx/>
                  <a:buSzTx/>
                  <a:buFontTx/>
                  <a:buNone/>
                  <a:tabLst/>
                  <a:defRPr/>
                </a:pPr>
                <a:endParaRPr kumimoji="0" lang="es-ES" sz="6719"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4" name="AutoShape 17"/>
              <p:cNvSpPr/>
              <p:nvPr userDrawn="1"/>
            </p:nvSpPr>
            <p:spPr bwMode="auto">
              <a:xfrm>
                <a:off x="2408766" y="-789091"/>
                <a:ext cx="993775" cy="5443538"/>
              </a:xfrm>
              <a:prstGeom prst="roundRect">
                <a:avLst>
                  <a:gd name="adj" fmla="val 49824"/>
                </a:avLst>
              </a:prstGeom>
              <a:solidFill>
                <a:schemeClr val="accent4"/>
              </a:solidFill>
              <a:ln>
                <a:noFill/>
              </a:ln>
              <a:effectLst/>
            </p:spPr>
            <p:txBody>
              <a:bodyPr lIns="0" tIns="0" rIns="0" bIns="0" anchor="ctr"/>
              <a:lstStyle/>
              <a:p>
                <a:pPr marL="0" marR="0" lvl="0" indent="0" algn="l" defTabSz="485360" rtl="0" eaLnBrk="1" fontAlgn="auto" latinLnBrk="0" hangingPunct="1">
                  <a:lnSpc>
                    <a:spcPct val="100000"/>
                  </a:lnSpc>
                  <a:spcBef>
                    <a:spcPts val="0"/>
                  </a:spcBef>
                  <a:spcAft>
                    <a:spcPts val="0"/>
                  </a:spcAft>
                  <a:buClrTx/>
                  <a:buSzTx/>
                  <a:buFontTx/>
                  <a:buNone/>
                  <a:tabLst/>
                  <a:defRPr/>
                </a:pPr>
                <a:endParaRPr kumimoji="0" lang="es-ES" sz="6719"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6" name="AutoShape 20"/>
              <p:cNvSpPr/>
              <p:nvPr userDrawn="1"/>
            </p:nvSpPr>
            <p:spPr bwMode="auto">
              <a:xfrm>
                <a:off x="-161397" y="-654153"/>
                <a:ext cx="993775" cy="5308600"/>
              </a:xfrm>
              <a:prstGeom prst="roundRect">
                <a:avLst>
                  <a:gd name="adj" fmla="val 49824"/>
                </a:avLst>
              </a:prstGeom>
              <a:solidFill>
                <a:schemeClr val="accent2"/>
              </a:solidFill>
              <a:ln>
                <a:noFill/>
              </a:ln>
              <a:effectLst/>
            </p:spPr>
            <p:txBody>
              <a:bodyPr lIns="0" tIns="0" rIns="0" bIns="0" anchor="ctr"/>
              <a:lstStyle/>
              <a:p>
                <a:pPr marL="0" marR="0" lvl="0" indent="0" algn="l" defTabSz="485360" rtl="0" eaLnBrk="1" fontAlgn="auto" latinLnBrk="0" hangingPunct="1">
                  <a:lnSpc>
                    <a:spcPct val="100000"/>
                  </a:lnSpc>
                  <a:spcBef>
                    <a:spcPts val="0"/>
                  </a:spcBef>
                  <a:spcAft>
                    <a:spcPts val="0"/>
                  </a:spcAft>
                  <a:buClrTx/>
                  <a:buSzTx/>
                  <a:buFontTx/>
                  <a:buNone/>
                  <a:tabLst/>
                  <a:defRPr/>
                </a:pPr>
                <a:endParaRPr kumimoji="0" lang="es-ES" sz="6719"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8" name="AutoShape 24"/>
              <p:cNvSpPr/>
              <p:nvPr userDrawn="1"/>
            </p:nvSpPr>
            <p:spPr bwMode="auto">
              <a:xfrm>
                <a:off x="1070503" y="-1336778"/>
                <a:ext cx="993775" cy="6003925"/>
              </a:xfrm>
              <a:prstGeom prst="roundRect">
                <a:avLst>
                  <a:gd name="adj" fmla="val 49824"/>
                </a:avLst>
              </a:prstGeom>
              <a:solidFill>
                <a:schemeClr val="accent3"/>
              </a:solidFill>
              <a:ln>
                <a:noFill/>
              </a:ln>
              <a:effectLst/>
            </p:spPr>
            <p:txBody>
              <a:bodyPr lIns="0" tIns="0" rIns="0" bIns="0" anchor="ctr"/>
              <a:lstStyle/>
              <a:p>
                <a:pPr marL="0" marR="0" lvl="0" indent="0" algn="l" defTabSz="485360" rtl="0" eaLnBrk="1" fontAlgn="auto" latinLnBrk="0" hangingPunct="1">
                  <a:lnSpc>
                    <a:spcPct val="100000"/>
                  </a:lnSpc>
                  <a:spcBef>
                    <a:spcPts val="0"/>
                  </a:spcBef>
                  <a:spcAft>
                    <a:spcPts val="0"/>
                  </a:spcAft>
                  <a:buClrTx/>
                  <a:buSzTx/>
                  <a:buFontTx/>
                  <a:buNone/>
                  <a:tabLst/>
                  <a:defRPr/>
                </a:pPr>
                <a:endParaRPr kumimoji="0" lang="es-ES" sz="6719"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0" name="AutoShape 27"/>
              <p:cNvSpPr/>
              <p:nvPr userDrawn="1"/>
            </p:nvSpPr>
            <p:spPr bwMode="auto">
              <a:xfrm>
                <a:off x="-1393297" y="2030309"/>
                <a:ext cx="993775" cy="2624138"/>
              </a:xfrm>
              <a:prstGeom prst="roundRect">
                <a:avLst>
                  <a:gd name="adj" fmla="val 49824"/>
                </a:avLst>
              </a:prstGeom>
              <a:solidFill>
                <a:schemeClr val="accent1"/>
              </a:solidFill>
              <a:ln>
                <a:noFill/>
              </a:ln>
              <a:effectLst/>
            </p:spPr>
            <p:txBody>
              <a:bodyPr lIns="0" tIns="0" rIns="0" bIns="0" anchor="ctr"/>
              <a:lstStyle/>
              <a:p>
                <a:pPr marL="0" marR="0" lvl="0" indent="0" algn="l" defTabSz="485360" rtl="0" eaLnBrk="1" fontAlgn="auto" latinLnBrk="0" hangingPunct="1">
                  <a:lnSpc>
                    <a:spcPct val="100000"/>
                  </a:lnSpc>
                  <a:spcBef>
                    <a:spcPts val="0"/>
                  </a:spcBef>
                  <a:spcAft>
                    <a:spcPts val="0"/>
                  </a:spcAft>
                  <a:buClrTx/>
                  <a:buSzTx/>
                  <a:buFontTx/>
                  <a:buNone/>
                  <a:tabLst/>
                  <a:defRPr/>
                </a:pPr>
                <a:endParaRPr kumimoji="0" lang="es-ES" sz="6719"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2" name="AutoShape 30"/>
              <p:cNvSpPr/>
              <p:nvPr userDrawn="1"/>
            </p:nvSpPr>
            <p:spPr bwMode="auto">
              <a:xfrm>
                <a:off x="3772428" y="561872"/>
                <a:ext cx="968375" cy="4060825"/>
              </a:xfrm>
              <a:prstGeom prst="roundRect">
                <a:avLst>
                  <a:gd name="adj" fmla="val 48509"/>
                </a:avLst>
              </a:prstGeom>
              <a:solidFill>
                <a:schemeClr val="accent5"/>
              </a:solidFill>
              <a:ln>
                <a:noFill/>
              </a:ln>
              <a:effectLst/>
            </p:spPr>
            <p:txBody>
              <a:bodyPr lIns="0" tIns="0" rIns="0" bIns="0" anchor="ctr"/>
              <a:lstStyle/>
              <a:p>
                <a:pPr marL="0" marR="0" lvl="0" indent="0" algn="l" defTabSz="485360" rtl="0" eaLnBrk="1" fontAlgn="auto" latinLnBrk="0" hangingPunct="1">
                  <a:lnSpc>
                    <a:spcPct val="100000"/>
                  </a:lnSpc>
                  <a:spcBef>
                    <a:spcPts val="0"/>
                  </a:spcBef>
                  <a:spcAft>
                    <a:spcPts val="0"/>
                  </a:spcAft>
                  <a:buClrTx/>
                  <a:buSzTx/>
                  <a:buFontTx/>
                  <a:buNone/>
                  <a:tabLst/>
                  <a:defRPr/>
                </a:pPr>
                <a:endParaRPr kumimoji="0" lang="es-ES" sz="6719"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45" name="AutoShape 18"/>
            <p:cNvSpPr/>
            <p:nvPr userDrawn="1"/>
          </p:nvSpPr>
          <p:spPr bwMode="auto">
            <a:xfrm>
              <a:off x="2415116" y="1404214"/>
              <a:ext cx="969962" cy="968375"/>
            </a:xfrm>
            <a:prstGeom prst="roundRect">
              <a:avLst>
                <a:gd name="adj" fmla="val 49819"/>
              </a:avLst>
            </a:prstGeom>
            <a:solidFill>
              <a:schemeClr val="accent4">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485360" rtl="0" eaLnBrk="1" fontAlgn="auto" latinLnBrk="0" hangingPunct="1">
                <a:lnSpc>
                  <a:spcPct val="100000"/>
                </a:lnSpc>
                <a:spcBef>
                  <a:spcPts val="0"/>
                </a:spcBef>
                <a:spcAft>
                  <a:spcPts val="0"/>
                </a:spcAft>
                <a:buClrTx/>
                <a:buSzTx/>
                <a:buFontTx/>
                <a:buNone/>
                <a:tabLst/>
                <a:defRPr/>
              </a:pPr>
              <a:endParaRPr kumimoji="0" lang="es-ES" sz="6719"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7" name="AutoShape 21"/>
            <p:cNvSpPr/>
            <p:nvPr userDrawn="1"/>
          </p:nvSpPr>
          <p:spPr bwMode="auto">
            <a:xfrm>
              <a:off x="-159809" y="1404214"/>
              <a:ext cx="968375" cy="968375"/>
            </a:xfrm>
            <a:prstGeom prst="roundRect">
              <a:avLst>
                <a:gd name="adj" fmla="val 49819"/>
              </a:avLst>
            </a:prstGeom>
            <a:solidFill>
              <a:schemeClr val="accent2">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485360" rtl="0" eaLnBrk="1" fontAlgn="auto" latinLnBrk="0" hangingPunct="1">
                <a:lnSpc>
                  <a:spcPct val="100000"/>
                </a:lnSpc>
                <a:spcBef>
                  <a:spcPts val="0"/>
                </a:spcBef>
                <a:spcAft>
                  <a:spcPts val="0"/>
                </a:spcAft>
                <a:buClrTx/>
                <a:buSzTx/>
                <a:buFontTx/>
                <a:buNone/>
                <a:tabLst/>
                <a:defRPr/>
              </a:pPr>
              <a:endParaRPr kumimoji="0" lang="es-ES" sz="6719"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49" name="AutoShape 25"/>
            <p:cNvSpPr/>
            <p:nvPr userDrawn="1"/>
          </p:nvSpPr>
          <p:spPr bwMode="auto">
            <a:xfrm>
              <a:off x="1072091" y="388214"/>
              <a:ext cx="968375" cy="968375"/>
            </a:xfrm>
            <a:prstGeom prst="roundRect">
              <a:avLst>
                <a:gd name="adj" fmla="val 49819"/>
              </a:avLst>
            </a:prstGeom>
            <a:solidFill>
              <a:schemeClr val="accent3">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485360" rtl="0" eaLnBrk="1" fontAlgn="auto" latinLnBrk="0" hangingPunct="1">
                <a:lnSpc>
                  <a:spcPct val="100000"/>
                </a:lnSpc>
                <a:spcBef>
                  <a:spcPts val="0"/>
                </a:spcBef>
                <a:spcAft>
                  <a:spcPts val="0"/>
                </a:spcAft>
                <a:buClrTx/>
                <a:buSzTx/>
                <a:buFontTx/>
                <a:buNone/>
                <a:tabLst/>
                <a:defRPr/>
              </a:pPr>
              <a:endParaRPr kumimoji="0" lang="es-ES" sz="6719"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1" name="AutoShape 28"/>
            <p:cNvSpPr/>
            <p:nvPr userDrawn="1"/>
          </p:nvSpPr>
          <p:spPr bwMode="auto">
            <a:xfrm>
              <a:off x="-1379009" y="2420214"/>
              <a:ext cx="968375" cy="968375"/>
            </a:xfrm>
            <a:prstGeom prst="roundRect">
              <a:avLst>
                <a:gd name="adj" fmla="val 49819"/>
              </a:avLst>
            </a:prstGeom>
            <a:solidFill>
              <a:schemeClr val="accent1">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485360" rtl="0" eaLnBrk="1" fontAlgn="auto" latinLnBrk="0" hangingPunct="1">
                <a:lnSpc>
                  <a:spcPct val="100000"/>
                </a:lnSpc>
                <a:spcBef>
                  <a:spcPts val="0"/>
                </a:spcBef>
                <a:spcAft>
                  <a:spcPts val="0"/>
                </a:spcAft>
                <a:buClrTx/>
                <a:buSzTx/>
                <a:buFontTx/>
                <a:buNone/>
                <a:tabLst/>
                <a:defRPr/>
              </a:pPr>
              <a:endParaRPr kumimoji="0" lang="es-ES" sz="6719"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sp>
          <p:nvSpPr>
            <p:cNvPr id="53" name="AutoShape 31"/>
            <p:cNvSpPr/>
            <p:nvPr userDrawn="1"/>
          </p:nvSpPr>
          <p:spPr bwMode="auto">
            <a:xfrm>
              <a:off x="3772428" y="2401784"/>
              <a:ext cx="968375" cy="968375"/>
            </a:xfrm>
            <a:prstGeom prst="roundRect">
              <a:avLst>
                <a:gd name="adj" fmla="val 49819"/>
              </a:avLst>
            </a:prstGeom>
            <a:solidFill>
              <a:schemeClr val="accent5">
                <a:lumMod val="60000"/>
                <a:lumOff val="40000"/>
              </a:schemeClr>
            </a:solidFill>
            <a:ln>
              <a:noFill/>
            </a:ln>
            <a:effectLst>
              <a:outerShdw blurRad="127000" dist="25400" dir="5400000" algn="ctr" rotWithShape="0">
                <a:srgbClr val="000000">
                  <a:alpha val="50000"/>
                </a:srgbClr>
              </a:outerShdw>
            </a:effectLst>
          </p:spPr>
          <p:txBody>
            <a:bodyPr lIns="0" tIns="0" rIns="0" bIns="0" anchor="ctr"/>
            <a:lstStyle/>
            <a:p>
              <a:pPr marL="0" marR="0" lvl="0" indent="0" algn="l" defTabSz="485360" rtl="0" eaLnBrk="1" fontAlgn="auto" latinLnBrk="0" hangingPunct="1">
                <a:lnSpc>
                  <a:spcPct val="100000"/>
                </a:lnSpc>
                <a:spcBef>
                  <a:spcPts val="0"/>
                </a:spcBef>
                <a:spcAft>
                  <a:spcPts val="0"/>
                </a:spcAft>
                <a:buClrTx/>
                <a:buSzTx/>
                <a:buFontTx/>
                <a:buNone/>
                <a:tabLst/>
                <a:defRPr/>
              </a:pPr>
              <a:endParaRPr kumimoji="0" lang="es-ES" sz="6719" b="0" i="0" u="none" strike="noStrike" kern="1200" cap="none" spc="0" normalizeH="0" baseline="0" noProof="0">
                <a:ln>
                  <a:noFill/>
                </a:ln>
                <a:solidFill>
                  <a:prstClr val="black"/>
                </a:solidFill>
                <a:effectLst>
                  <a:outerShdw blurRad="38100" dist="38100" dir="2700000" algn="tl">
                    <a:srgbClr val="000000"/>
                  </a:outerShdw>
                </a:effectLst>
                <a:uLnTx/>
                <a:uFillTx/>
                <a:latin typeface="Gill Sans" charset="0"/>
                <a:ea typeface="+mn-ea"/>
                <a:cs typeface="Gill Sans" charset="0"/>
                <a:sym typeface="Gill Sans" charset="0"/>
              </a:endParaRPr>
            </a:p>
          </p:txBody>
        </p:sp>
      </p:grpSp>
      <p:sp>
        <p:nvSpPr>
          <p:cNvPr id="54" name="Text Placeholder 7"/>
          <p:cNvSpPr>
            <a:spLocks noGrp="1" noChangeAspect="1"/>
          </p:cNvSpPr>
          <p:nvPr>
            <p:ph type="body" sz="quarter" idx="81" hasCustomPrompt="1"/>
          </p:nvPr>
        </p:nvSpPr>
        <p:spPr>
          <a:xfrm>
            <a:off x="3917828" y="3734195"/>
            <a:ext cx="556876" cy="56159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Abadi" panose="020B0604020202020204" pitchFamily="34" charset="0"/>
                <a:cs typeface="Abadi" panose="020B0604020202020204" pitchFamily="34" charset="0"/>
              </a:defRPr>
            </a:lvl1pPr>
          </a:lstStyle>
          <a:p>
            <a:pPr lvl="0"/>
            <a:r>
              <a:rPr lang="es-ES_tradnl" dirty="0"/>
              <a:t>01</a:t>
            </a:r>
          </a:p>
        </p:txBody>
      </p:sp>
      <p:sp>
        <p:nvSpPr>
          <p:cNvPr id="55" name="Text Placeholder 7"/>
          <p:cNvSpPr>
            <a:spLocks noGrp="1" noChangeAspect="1"/>
          </p:cNvSpPr>
          <p:nvPr>
            <p:ph type="body" sz="quarter" idx="47" hasCustomPrompt="1"/>
          </p:nvPr>
        </p:nvSpPr>
        <p:spPr>
          <a:xfrm>
            <a:off x="4697096" y="3159648"/>
            <a:ext cx="556876" cy="56159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Abadi" panose="020B0604020202020204" pitchFamily="34" charset="0"/>
                <a:cs typeface="Abadi" panose="020B0604020202020204" pitchFamily="34" charset="0"/>
              </a:defRPr>
            </a:lvl1pPr>
          </a:lstStyle>
          <a:p>
            <a:pPr lvl="0"/>
            <a:r>
              <a:rPr lang="es-ES_tradnl" dirty="0"/>
              <a:t>02</a:t>
            </a:r>
          </a:p>
        </p:txBody>
      </p:sp>
      <p:sp>
        <p:nvSpPr>
          <p:cNvPr id="56" name="Text Placeholder 7"/>
          <p:cNvSpPr>
            <a:spLocks noGrp="1" noChangeAspect="1"/>
          </p:cNvSpPr>
          <p:nvPr>
            <p:ph type="body" sz="quarter" idx="48" hasCustomPrompt="1"/>
          </p:nvPr>
        </p:nvSpPr>
        <p:spPr>
          <a:xfrm>
            <a:off x="5500482" y="2567772"/>
            <a:ext cx="556876" cy="56159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Abadi" panose="020B0604020202020204" pitchFamily="34" charset="0"/>
                <a:cs typeface="Abadi" panose="020B0604020202020204" pitchFamily="34" charset="0"/>
              </a:defRPr>
            </a:lvl1pPr>
          </a:lstStyle>
          <a:p>
            <a:pPr lvl="0"/>
            <a:r>
              <a:rPr lang="es-ES_tradnl" dirty="0"/>
              <a:t>03</a:t>
            </a:r>
          </a:p>
        </p:txBody>
      </p:sp>
      <p:sp>
        <p:nvSpPr>
          <p:cNvPr id="57" name="Text Placeholder 7"/>
          <p:cNvSpPr>
            <a:spLocks noGrp="1" noChangeAspect="1"/>
          </p:cNvSpPr>
          <p:nvPr>
            <p:ph type="body" sz="quarter" idx="49" hasCustomPrompt="1"/>
          </p:nvPr>
        </p:nvSpPr>
        <p:spPr>
          <a:xfrm>
            <a:off x="6361221" y="3137656"/>
            <a:ext cx="556876" cy="56159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Abadi" panose="020B0604020202020204" pitchFamily="34" charset="0"/>
                <a:cs typeface="Abadi" panose="020B0604020202020204" pitchFamily="34" charset="0"/>
              </a:defRPr>
            </a:lvl1pPr>
          </a:lstStyle>
          <a:p>
            <a:pPr lvl="0"/>
            <a:r>
              <a:rPr lang="es-ES_tradnl" dirty="0"/>
              <a:t>04</a:t>
            </a:r>
          </a:p>
        </p:txBody>
      </p:sp>
      <p:sp>
        <p:nvSpPr>
          <p:cNvPr id="58" name="Text Placeholder 7"/>
          <p:cNvSpPr>
            <a:spLocks noGrp="1" noChangeAspect="1"/>
          </p:cNvSpPr>
          <p:nvPr>
            <p:ph type="body" sz="quarter" idx="50" hasCustomPrompt="1"/>
          </p:nvPr>
        </p:nvSpPr>
        <p:spPr>
          <a:xfrm>
            <a:off x="7245102" y="3733558"/>
            <a:ext cx="556876" cy="561599"/>
          </a:xfrm>
          <a:prstGeom prst="rect">
            <a:avLst/>
          </a:prstGeom>
        </p:spPr>
        <p:txBody>
          <a:bodyPr vert="horz" lIns="0" tIns="103884" rIns="0" bIns="103884" anchor="ctr"/>
          <a:lstStyle>
            <a:lvl1pPr marL="0" indent="0" algn="ctr">
              <a:lnSpc>
                <a:spcPct val="100000"/>
              </a:lnSpc>
              <a:spcBef>
                <a:spcPts val="0"/>
              </a:spcBef>
              <a:buNone/>
              <a:defRPr sz="2400" b="1">
                <a:solidFill>
                  <a:schemeClr val="bg1"/>
                </a:solidFill>
                <a:latin typeface="Abadi" panose="020B0604020202020204" pitchFamily="34" charset="0"/>
                <a:cs typeface="Abadi" panose="020B0604020202020204" pitchFamily="34" charset="0"/>
              </a:defRPr>
            </a:lvl1pPr>
          </a:lstStyle>
          <a:p>
            <a:pPr lvl="0"/>
            <a:r>
              <a:rPr lang="es-ES_tradnl" dirty="0"/>
              <a:t>05</a:t>
            </a:r>
          </a:p>
        </p:txBody>
      </p:sp>
      <p:sp>
        <p:nvSpPr>
          <p:cNvPr id="59" name="Text Placeholder 7"/>
          <p:cNvSpPr>
            <a:spLocks noGrp="1"/>
          </p:cNvSpPr>
          <p:nvPr>
            <p:ph type="body" sz="quarter" idx="82" hasCustomPrompt="1"/>
          </p:nvPr>
        </p:nvSpPr>
        <p:spPr>
          <a:xfrm>
            <a:off x="603254" y="1527880"/>
            <a:ext cx="406393"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accent1">
                    <a:lumMod val="60000"/>
                    <a:lumOff val="40000"/>
                  </a:schemeClr>
                </a:solidFill>
                <a:latin typeface="Lato Regular"/>
                <a:cs typeface="Lato Regular"/>
              </a:defRPr>
            </a:lvl1pPr>
          </a:lstStyle>
          <a:p>
            <a:pPr lvl="0"/>
            <a:r>
              <a:rPr lang="es-ES_tradnl" dirty="0"/>
              <a:t>01</a:t>
            </a:r>
          </a:p>
        </p:txBody>
      </p:sp>
      <p:sp>
        <p:nvSpPr>
          <p:cNvPr id="60" name="Text Placeholder 7"/>
          <p:cNvSpPr>
            <a:spLocks noGrp="1"/>
          </p:cNvSpPr>
          <p:nvPr>
            <p:ph type="body" sz="quarter" idx="83" hasCustomPrompt="1"/>
          </p:nvPr>
        </p:nvSpPr>
        <p:spPr>
          <a:xfrm>
            <a:off x="9215264" y="1527880"/>
            <a:ext cx="406393"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accent2"/>
                </a:solidFill>
                <a:latin typeface="Lato Regular"/>
                <a:cs typeface="Lato Regular"/>
              </a:defRPr>
            </a:lvl1pPr>
          </a:lstStyle>
          <a:p>
            <a:pPr lvl="0"/>
            <a:r>
              <a:rPr lang="es-ES_tradnl" dirty="0"/>
              <a:t>02</a:t>
            </a:r>
          </a:p>
        </p:txBody>
      </p:sp>
      <p:sp>
        <p:nvSpPr>
          <p:cNvPr id="61" name="Text Placeholder 7"/>
          <p:cNvSpPr>
            <a:spLocks noGrp="1"/>
          </p:cNvSpPr>
          <p:nvPr>
            <p:ph type="body" sz="quarter" idx="84" hasCustomPrompt="1"/>
          </p:nvPr>
        </p:nvSpPr>
        <p:spPr>
          <a:xfrm>
            <a:off x="603254" y="3144407"/>
            <a:ext cx="406393"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accent3"/>
                </a:solidFill>
                <a:latin typeface="Lato Regular"/>
                <a:cs typeface="Lato Regular"/>
              </a:defRPr>
            </a:lvl1pPr>
          </a:lstStyle>
          <a:p>
            <a:pPr lvl="0"/>
            <a:r>
              <a:rPr lang="es-ES_tradnl" dirty="0"/>
              <a:t>03</a:t>
            </a:r>
          </a:p>
        </p:txBody>
      </p:sp>
      <p:sp>
        <p:nvSpPr>
          <p:cNvPr id="62" name="Text Placeholder 7"/>
          <p:cNvSpPr>
            <a:spLocks noGrp="1"/>
          </p:cNvSpPr>
          <p:nvPr>
            <p:ph type="body" sz="quarter" idx="85" hasCustomPrompt="1"/>
          </p:nvPr>
        </p:nvSpPr>
        <p:spPr>
          <a:xfrm>
            <a:off x="9215264" y="3144407"/>
            <a:ext cx="406393"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accent4"/>
                </a:solidFill>
                <a:latin typeface="Lato Regular"/>
                <a:cs typeface="Lato Regular"/>
              </a:defRPr>
            </a:lvl1pPr>
          </a:lstStyle>
          <a:p>
            <a:pPr lvl="0"/>
            <a:r>
              <a:rPr lang="es-ES_tradnl" dirty="0"/>
              <a:t>04</a:t>
            </a:r>
          </a:p>
        </p:txBody>
      </p:sp>
      <p:sp>
        <p:nvSpPr>
          <p:cNvPr id="63" name="Text Placeholder 7"/>
          <p:cNvSpPr>
            <a:spLocks noGrp="1"/>
          </p:cNvSpPr>
          <p:nvPr>
            <p:ph type="body" sz="quarter" idx="86" hasCustomPrompt="1"/>
          </p:nvPr>
        </p:nvSpPr>
        <p:spPr>
          <a:xfrm>
            <a:off x="603254" y="4746930"/>
            <a:ext cx="406393" cy="345380"/>
          </a:xfrm>
          <a:prstGeom prst="rect">
            <a:avLst/>
          </a:prstGeom>
        </p:spPr>
        <p:txBody>
          <a:bodyPr vert="horz" lIns="0" tIns="40504" rIns="0" bIns="40504" anchor="ctr"/>
          <a:lstStyle>
            <a:lvl1pPr marL="0" indent="0" algn="l">
              <a:lnSpc>
                <a:spcPct val="100000"/>
              </a:lnSpc>
              <a:spcBef>
                <a:spcPts val="0"/>
              </a:spcBef>
              <a:buNone/>
              <a:defRPr sz="2160" b="1" baseline="0">
                <a:solidFill>
                  <a:schemeClr val="accent5"/>
                </a:solidFill>
                <a:latin typeface="Lato Regular"/>
                <a:cs typeface="Lato Regular"/>
              </a:defRPr>
            </a:lvl1pPr>
          </a:lstStyle>
          <a:p>
            <a:pPr lvl="0"/>
            <a:r>
              <a:rPr lang="es-ES_tradnl" dirty="0"/>
              <a:t>05</a:t>
            </a:r>
          </a:p>
        </p:txBody>
      </p:sp>
    </p:spTree>
    <p:extLst>
      <p:ext uri="{BB962C8B-B14F-4D97-AF65-F5344CB8AC3E}">
        <p14:creationId xmlns:p14="http://schemas.microsoft.com/office/powerpoint/2010/main" val="462551375"/>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fade">
                                      <p:cBhvr>
                                        <p:cTn id="36" dur="400"/>
                                        <p:tgtEl>
                                          <p:spTgt spid="19">
                                            <p:txEl>
                                              <p:pRg st="0" end="0"/>
                                            </p:txEl>
                                          </p:spTgt>
                                        </p:tgtEl>
                                      </p:cBhvr>
                                    </p:animEffect>
                                    <p:anim calcmode="lin" valueType="num">
                                      <p:cBhvr>
                                        <p:cTn id="37"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9">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fade">
                                      <p:cBhvr>
                                        <p:cTn id="41" dur="500"/>
                                        <p:tgtEl>
                                          <p:spTgt spid="20">
                                            <p:txEl>
                                              <p:pRg st="0" end="0"/>
                                            </p:txEl>
                                          </p:spTgt>
                                        </p:tgtEl>
                                      </p:cBhvr>
                                    </p:animEffect>
                                    <p:anim calcmode="lin" valueType="num">
                                      <p:cBhvr>
                                        <p:cTn id="4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1">
                                            <p:txEl>
                                              <p:pRg st="0" end="0"/>
                                            </p:txEl>
                                          </p:spTgt>
                                        </p:tgtEl>
                                        <p:attrNameLst>
                                          <p:attrName>style.visibility</p:attrName>
                                        </p:attrNameLst>
                                      </p:cBhvr>
                                      <p:to>
                                        <p:strVal val="visible"/>
                                      </p:to>
                                    </p:set>
                                    <p:animEffect transition="in" filter="fade">
                                      <p:cBhvr>
                                        <p:cTn id="46" dur="500"/>
                                        <p:tgtEl>
                                          <p:spTgt spid="21">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22">
                                            <p:txEl>
                                              <p:pRg st="0" end="0"/>
                                            </p:txEl>
                                          </p:spTgt>
                                        </p:tgtEl>
                                        <p:attrNameLst>
                                          <p:attrName>style.visibility</p:attrName>
                                        </p:attrNameLst>
                                      </p:cBhvr>
                                      <p:to>
                                        <p:strVal val="visible"/>
                                      </p:to>
                                    </p:set>
                                    <p:animEffect transition="in" filter="fade">
                                      <p:cBhvr>
                                        <p:cTn id="49" dur="400"/>
                                        <p:tgtEl>
                                          <p:spTgt spid="22">
                                            <p:txEl>
                                              <p:pRg st="0" end="0"/>
                                            </p:txEl>
                                          </p:spTgt>
                                        </p:tgtEl>
                                      </p:cBhvr>
                                    </p:animEffect>
                                    <p:anim calcmode="lin" valueType="num">
                                      <p:cBhvr>
                                        <p:cTn id="50"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22">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anim calcmode="lin" valueType="num">
                                      <p:cBhvr>
                                        <p:cTn id="5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fade">
                                      <p:cBhvr>
                                        <p:cTn id="62" dur="400"/>
                                        <p:tgtEl>
                                          <p:spTgt spid="25">
                                            <p:txEl>
                                              <p:pRg st="0" end="0"/>
                                            </p:txEl>
                                          </p:spTgt>
                                        </p:tgtEl>
                                      </p:cBhvr>
                                    </p:animEffect>
                                    <p:anim calcmode="lin" valueType="num">
                                      <p:cBhvr>
                                        <p:cTn id="63"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25">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26">
                                            <p:txEl>
                                              <p:pRg st="0" end="0"/>
                                            </p:txEl>
                                          </p:spTgt>
                                        </p:tgtEl>
                                        <p:attrNameLst>
                                          <p:attrName>style.visibility</p:attrName>
                                        </p:attrNameLst>
                                      </p:cBhvr>
                                      <p:to>
                                        <p:strVal val="visible"/>
                                      </p:to>
                                    </p:set>
                                    <p:animEffect transition="in" filter="fade">
                                      <p:cBhvr>
                                        <p:cTn id="67" dur="500"/>
                                        <p:tgtEl>
                                          <p:spTgt spid="26">
                                            <p:txEl>
                                              <p:pRg st="0" end="0"/>
                                            </p:txEl>
                                          </p:spTgt>
                                        </p:tgtEl>
                                      </p:cBhvr>
                                    </p:animEffect>
                                    <p:anim calcmode="lin" valueType="num">
                                      <p:cBhvr>
                                        <p:cTn id="6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26">
                                            <p:txEl>
                                              <p:pRg st="0" end="0"/>
                                            </p:txEl>
                                          </p:spTgt>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800"/>
                                  </p:stCondLst>
                                  <p:childTnLst>
                                    <p:set>
                                      <p:cBhvr>
                                        <p:cTn id="71" dur="1" fill="hold">
                                          <p:stCondLst>
                                            <p:cond delay="0"/>
                                          </p:stCondLst>
                                        </p:cTn>
                                        <p:tgtEl>
                                          <p:spTgt spid="27">
                                            <p:txEl>
                                              <p:pRg st="0" end="0"/>
                                            </p:txEl>
                                          </p:spTgt>
                                        </p:tgtEl>
                                        <p:attrNameLst>
                                          <p:attrName>style.visibility</p:attrName>
                                        </p:attrNameLst>
                                      </p:cBhvr>
                                      <p:to>
                                        <p:strVal val="visible"/>
                                      </p:to>
                                    </p:set>
                                    <p:animEffect transition="in" filter="fade">
                                      <p:cBhvr>
                                        <p:cTn id="72" dur="500"/>
                                        <p:tgtEl>
                                          <p:spTgt spid="27">
                                            <p:txEl>
                                              <p:pRg st="0" end="0"/>
                                            </p:txEl>
                                          </p:spTgt>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8">
                                            <p:txEl>
                                              <p:pRg st="0" end="0"/>
                                            </p:txEl>
                                          </p:spTgt>
                                        </p:tgtEl>
                                        <p:attrNameLst>
                                          <p:attrName>style.visibility</p:attrName>
                                        </p:attrNameLst>
                                      </p:cBhvr>
                                      <p:to>
                                        <p:strVal val="visible"/>
                                      </p:to>
                                    </p:set>
                                    <p:animEffect transition="in" filter="fade">
                                      <p:cBhvr>
                                        <p:cTn id="75" dur="400"/>
                                        <p:tgtEl>
                                          <p:spTgt spid="28">
                                            <p:txEl>
                                              <p:pRg st="0" end="0"/>
                                            </p:txEl>
                                          </p:spTgt>
                                        </p:tgtEl>
                                      </p:cBhvr>
                                    </p:animEffect>
                                    <p:anim calcmode="lin" valueType="num">
                                      <p:cBhvr>
                                        <p:cTn id="76" dur="4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8">
                                            <p:txEl>
                                              <p:pRg st="0" end="0"/>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
                                  </p:stCondLst>
                                  <p:childTnLst>
                                    <p:set>
                                      <p:cBhvr>
                                        <p:cTn id="79" dur="1" fill="hold">
                                          <p:stCondLst>
                                            <p:cond delay="0"/>
                                          </p:stCondLst>
                                        </p:cTn>
                                        <p:tgtEl>
                                          <p:spTgt spid="29">
                                            <p:txEl>
                                              <p:pRg st="0" end="0"/>
                                            </p:txEl>
                                          </p:spTgt>
                                        </p:tgtEl>
                                        <p:attrNameLst>
                                          <p:attrName>style.visibility</p:attrName>
                                        </p:attrNameLst>
                                      </p:cBhvr>
                                      <p:to>
                                        <p:strVal val="visible"/>
                                      </p:to>
                                    </p:set>
                                    <p:animEffect transition="in" filter="fade">
                                      <p:cBhvr>
                                        <p:cTn id="80" dur="500"/>
                                        <p:tgtEl>
                                          <p:spTgt spid="29">
                                            <p:txEl>
                                              <p:pRg st="0" end="0"/>
                                            </p:txEl>
                                          </p:spTgt>
                                        </p:tgtEl>
                                      </p:cBhvr>
                                    </p:animEffect>
                                    <p:anim calcmode="lin" valueType="num">
                                      <p:cBhvr>
                                        <p:cTn id="8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82" dur="500" fill="hold"/>
                                        <p:tgtEl>
                                          <p:spTgt spid="29">
                                            <p:txEl>
                                              <p:pRg st="0" end="0"/>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200"/>
                                  </p:stCondLst>
                                  <p:childTnLst>
                                    <p:set>
                                      <p:cBhvr>
                                        <p:cTn id="84" dur="1" fill="hold">
                                          <p:stCondLst>
                                            <p:cond delay="0"/>
                                          </p:stCondLst>
                                        </p:cTn>
                                        <p:tgtEl>
                                          <p:spTgt spid="54">
                                            <p:txEl>
                                              <p:pRg st="0" end="0"/>
                                            </p:txEl>
                                          </p:spTgt>
                                        </p:tgtEl>
                                        <p:attrNameLst>
                                          <p:attrName>style.visibility</p:attrName>
                                        </p:attrNameLst>
                                      </p:cBhvr>
                                      <p:to>
                                        <p:strVal val="visible"/>
                                      </p:to>
                                    </p:set>
                                    <p:animEffect transition="in" filter="fade">
                                      <p:cBhvr>
                                        <p:cTn id="85" dur="400"/>
                                        <p:tgtEl>
                                          <p:spTgt spid="54">
                                            <p:txEl>
                                              <p:pRg st="0" end="0"/>
                                            </p:txEl>
                                          </p:spTgt>
                                        </p:tgtEl>
                                      </p:cBhvr>
                                    </p:animEffect>
                                    <p:anim calcmode="lin" valueType="num">
                                      <p:cBhvr>
                                        <p:cTn id="86" dur="4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54">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55">
                                            <p:txEl>
                                              <p:pRg st="0" end="0"/>
                                            </p:txEl>
                                          </p:spTgt>
                                        </p:tgtEl>
                                        <p:attrNameLst>
                                          <p:attrName>style.visibility</p:attrName>
                                        </p:attrNameLst>
                                      </p:cBhvr>
                                      <p:to>
                                        <p:strVal val="visible"/>
                                      </p:to>
                                    </p:set>
                                    <p:animEffect transition="in" filter="fade">
                                      <p:cBhvr>
                                        <p:cTn id="90" dur="400"/>
                                        <p:tgtEl>
                                          <p:spTgt spid="55">
                                            <p:txEl>
                                              <p:pRg st="0" end="0"/>
                                            </p:txEl>
                                          </p:spTgt>
                                        </p:tgtEl>
                                      </p:cBhvr>
                                    </p:animEffect>
                                    <p:anim calcmode="lin" valueType="num">
                                      <p:cBhvr>
                                        <p:cTn id="91" dur="4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92" dur="400" fill="hold"/>
                                        <p:tgtEl>
                                          <p:spTgt spid="55">
                                            <p:txEl>
                                              <p:pRg st="0" end="0"/>
                                            </p:tx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200"/>
                                  </p:stCondLst>
                                  <p:childTnLst>
                                    <p:set>
                                      <p:cBhvr>
                                        <p:cTn id="94" dur="1" fill="hold">
                                          <p:stCondLst>
                                            <p:cond delay="0"/>
                                          </p:stCondLst>
                                        </p:cTn>
                                        <p:tgtEl>
                                          <p:spTgt spid="56">
                                            <p:txEl>
                                              <p:pRg st="0" end="0"/>
                                            </p:txEl>
                                          </p:spTgt>
                                        </p:tgtEl>
                                        <p:attrNameLst>
                                          <p:attrName>style.visibility</p:attrName>
                                        </p:attrNameLst>
                                      </p:cBhvr>
                                      <p:to>
                                        <p:strVal val="visible"/>
                                      </p:to>
                                    </p:set>
                                    <p:animEffect transition="in" filter="fade">
                                      <p:cBhvr>
                                        <p:cTn id="95" dur="400"/>
                                        <p:tgtEl>
                                          <p:spTgt spid="56">
                                            <p:txEl>
                                              <p:pRg st="0" end="0"/>
                                            </p:txEl>
                                          </p:spTgt>
                                        </p:tgtEl>
                                      </p:cBhvr>
                                    </p:animEffect>
                                    <p:anim calcmode="lin" valueType="num">
                                      <p:cBhvr>
                                        <p:cTn id="96" dur="4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97" dur="400" fill="hold"/>
                                        <p:tgtEl>
                                          <p:spTgt spid="56">
                                            <p:txEl>
                                              <p:pRg st="0" end="0"/>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200"/>
                                  </p:stCondLst>
                                  <p:childTnLst>
                                    <p:set>
                                      <p:cBhvr>
                                        <p:cTn id="99" dur="1" fill="hold">
                                          <p:stCondLst>
                                            <p:cond delay="0"/>
                                          </p:stCondLst>
                                        </p:cTn>
                                        <p:tgtEl>
                                          <p:spTgt spid="57">
                                            <p:txEl>
                                              <p:pRg st="0" end="0"/>
                                            </p:txEl>
                                          </p:spTgt>
                                        </p:tgtEl>
                                        <p:attrNameLst>
                                          <p:attrName>style.visibility</p:attrName>
                                        </p:attrNameLst>
                                      </p:cBhvr>
                                      <p:to>
                                        <p:strVal val="visible"/>
                                      </p:to>
                                    </p:set>
                                    <p:animEffect transition="in" filter="fade">
                                      <p:cBhvr>
                                        <p:cTn id="100" dur="400"/>
                                        <p:tgtEl>
                                          <p:spTgt spid="57">
                                            <p:txEl>
                                              <p:pRg st="0" end="0"/>
                                            </p:txEl>
                                          </p:spTgt>
                                        </p:tgtEl>
                                      </p:cBhvr>
                                    </p:animEffect>
                                    <p:anim calcmode="lin" valueType="num">
                                      <p:cBhvr>
                                        <p:cTn id="101" dur="4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02" dur="400" fill="hold"/>
                                        <p:tgtEl>
                                          <p:spTgt spid="57">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00"/>
                                  </p:stCondLst>
                                  <p:childTnLst>
                                    <p:set>
                                      <p:cBhvr>
                                        <p:cTn id="104" dur="1" fill="hold">
                                          <p:stCondLst>
                                            <p:cond delay="0"/>
                                          </p:stCondLst>
                                        </p:cTn>
                                        <p:tgtEl>
                                          <p:spTgt spid="58">
                                            <p:txEl>
                                              <p:pRg st="0" end="0"/>
                                            </p:txEl>
                                          </p:spTgt>
                                        </p:tgtEl>
                                        <p:attrNameLst>
                                          <p:attrName>style.visibility</p:attrName>
                                        </p:attrNameLst>
                                      </p:cBhvr>
                                      <p:to>
                                        <p:strVal val="visible"/>
                                      </p:to>
                                    </p:set>
                                    <p:animEffect transition="in" filter="fade">
                                      <p:cBhvr>
                                        <p:cTn id="105" dur="400"/>
                                        <p:tgtEl>
                                          <p:spTgt spid="58">
                                            <p:txEl>
                                              <p:pRg st="0" end="0"/>
                                            </p:txEl>
                                          </p:spTgt>
                                        </p:tgtEl>
                                      </p:cBhvr>
                                    </p:animEffect>
                                    <p:anim calcmode="lin" valueType="num">
                                      <p:cBhvr>
                                        <p:cTn id="106" dur="4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07" dur="400" fill="hold"/>
                                        <p:tgtEl>
                                          <p:spTgt spid="58">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00"/>
                                  </p:stCondLst>
                                  <p:childTnLst>
                                    <p:set>
                                      <p:cBhvr>
                                        <p:cTn id="109" dur="1" fill="hold">
                                          <p:stCondLst>
                                            <p:cond delay="0"/>
                                          </p:stCondLst>
                                        </p:cTn>
                                        <p:tgtEl>
                                          <p:spTgt spid="59">
                                            <p:txEl>
                                              <p:pRg st="0" end="0"/>
                                            </p:txEl>
                                          </p:spTgt>
                                        </p:tgtEl>
                                        <p:attrNameLst>
                                          <p:attrName>style.visibility</p:attrName>
                                        </p:attrNameLst>
                                      </p:cBhvr>
                                      <p:to>
                                        <p:strVal val="visible"/>
                                      </p:to>
                                    </p:set>
                                    <p:animEffect transition="in" filter="fade">
                                      <p:cBhvr>
                                        <p:cTn id="110" dur="400"/>
                                        <p:tgtEl>
                                          <p:spTgt spid="59">
                                            <p:txEl>
                                              <p:pRg st="0" end="0"/>
                                            </p:txEl>
                                          </p:spTgt>
                                        </p:tgtEl>
                                      </p:cBhvr>
                                    </p:animEffect>
                                    <p:anim calcmode="lin" valueType="num">
                                      <p:cBhvr>
                                        <p:cTn id="111" dur="4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12" dur="400" fill="hold"/>
                                        <p:tgtEl>
                                          <p:spTgt spid="59">
                                            <p:txEl>
                                              <p:pRg st="0" end="0"/>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00"/>
                                  </p:stCondLst>
                                  <p:childTnLst>
                                    <p:set>
                                      <p:cBhvr>
                                        <p:cTn id="114" dur="1" fill="hold">
                                          <p:stCondLst>
                                            <p:cond delay="0"/>
                                          </p:stCondLst>
                                        </p:cTn>
                                        <p:tgtEl>
                                          <p:spTgt spid="60">
                                            <p:txEl>
                                              <p:pRg st="0" end="0"/>
                                            </p:txEl>
                                          </p:spTgt>
                                        </p:tgtEl>
                                        <p:attrNameLst>
                                          <p:attrName>style.visibility</p:attrName>
                                        </p:attrNameLst>
                                      </p:cBhvr>
                                      <p:to>
                                        <p:strVal val="visible"/>
                                      </p:to>
                                    </p:set>
                                    <p:animEffect transition="in" filter="fade">
                                      <p:cBhvr>
                                        <p:cTn id="115" dur="400"/>
                                        <p:tgtEl>
                                          <p:spTgt spid="60">
                                            <p:txEl>
                                              <p:pRg st="0" end="0"/>
                                            </p:txEl>
                                          </p:spTgt>
                                        </p:tgtEl>
                                      </p:cBhvr>
                                    </p:animEffect>
                                    <p:anim calcmode="lin" valueType="num">
                                      <p:cBhvr>
                                        <p:cTn id="116" dur="4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17" dur="400" fill="hold"/>
                                        <p:tgtEl>
                                          <p:spTgt spid="60">
                                            <p:txEl>
                                              <p:pRg st="0" end="0"/>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200"/>
                                  </p:stCondLst>
                                  <p:childTnLst>
                                    <p:set>
                                      <p:cBhvr>
                                        <p:cTn id="119" dur="1" fill="hold">
                                          <p:stCondLst>
                                            <p:cond delay="0"/>
                                          </p:stCondLst>
                                        </p:cTn>
                                        <p:tgtEl>
                                          <p:spTgt spid="61">
                                            <p:txEl>
                                              <p:pRg st="0" end="0"/>
                                            </p:txEl>
                                          </p:spTgt>
                                        </p:tgtEl>
                                        <p:attrNameLst>
                                          <p:attrName>style.visibility</p:attrName>
                                        </p:attrNameLst>
                                      </p:cBhvr>
                                      <p:to>
                                        <p:strVal val="visible"/>
                                      </p:to>
                                    </p:set>
                                    <p:animEffect transition="in" filter="fade">
                                      <p:cBhvr>
                                        <p:cTn id="120" dur="400"/>
                                        <p:tgtEl>
                                          <p:spTgt spid="61">
                                            <p:txEl>
                                              <p:pRg st="0" end="0"/>
                                            </p:txEl>
                                          </p:spTgt>
                                        </p:tgtEl>
                                      </p:cBhvr>
                                    </p:animEffect>
                                    <p:anim calcmode="lin" valueType="num">
                                      <p:cBhvr>
                                        <p:cTn id="121" dur="4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22" dur="400" fill="hold"/>
                                        <p:tgtEl>
                                          <p:spTgt spid="61">
                                            <p:txEl>
                                              <p:pRg st="0" end="0"/>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200"/>
                                  </p:stCondLst>
                                  <p:childTnLst>
                                    <p:set>
                                      <p:cBhvr>
                                        <p:cTn id="124" dur="1" fill="hold">
                                          <p:stCondLst>
                                            <p:cond delay="0"/>
                                          </p:stCondLst>
                                        </p:cTn>
                                        <p:tgtEl>
                                          <p:spTgt spid="62">
                                            <p:txEl>
                                              <p:pRg st="0" end="0"/>
                                            </p:txEl>
                                          </p:spTgt>
                                        </p:tgtEl>
                                        <p:attrNameLst>
                                          <p:attrName>style.visibility</p:attrName>
                                        </p:attrNameLst>
                                      </p:cBhvr>
                                      <p:to>
                                        <p:strVal val="visible"/>
                                      </p:to>
                                    </p:set>
                                    <p:animEffect transition="in" filter="fade">
                                      <p:cBhvr>
                                        <p:cTn id="125" dur="400"/>
                                        <p:tgtEl>
                                          <p:spTgt spid="62">
                                            <p:txEl>
                                              <p:pRg st="0" end="0"/>
                                            </p:txEl>
                                          </p:spTgt>
                                        </p:tgtEl>
                                      </p:cBhvr>
                                    </p:animEffect>
                                    <p:anim calcmode="lin" valueType="num">
                                      <p:cBhvr>
                                        <p:cTn id="126" dur="4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27" dur="400" fill="hold"/>
                                        <p:tgtEl>
                                          <p:spTgt spid="62">
                                            <p:txEl>
                                              <p:pRg st="0" end="0"/>
                                            </p:txEl>
                                          </p:spTgt>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200"/>
                                  </p:stCondLst>
                                  <p:childTnLst>
                                    <p:set>
                                      <p:cBhvr>
                                        <p:cTn id="129" dur="1" fill="hold">
                                          <p:stCondLst>
                                            <p:cond delay="0"/>
                                          </p:stCondLst>
                                        </p:cTn>
                                        <p:tgtEl>
                                          <p:spTgt spid="63">
                                            <p:txEl>
                                              <p:pRg st="0" end="0"/>
                                            </p:txEl>
                                          </p:spTgt>
                                        </p:tgtEl>
                                        <p:attrNameLst>
                                          <p:attrName>style.visibility</p:attrName>
                                        </p:attrNameLst>
                                      </p:cBhvr>
                                      <p:to>
                                        <p:strVal val="visible"/>
                                      </p:to>
                                    </p:set>
                                    <p:animEffect transition="in" filter="fade">
                                      <p:cBhvr>
                                        <p:cTn id="130" dur="400"/>
                                        <p:tgtEl>
                                          <p:spTgt spid="63">
                                            <p:txEl>
                                              <p:pRg st="0" end="0"/>
                                            </p:txEl>
                                          </p:spTgt>
                                        </p:tgtEl>
                                      </p:cBhvr>
                                    </p:animEffect>
                                    <p:anim calcmode="lin" valueType="num">
                                      <p:cBhvr>
                                        <p:cTn id="131" dur="4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133" fill="hold">
                            <p:stCondLst>
                              <p:cond delay="500"/>
                            </p:stCondLst>
                            <p:childTnLst>
                              <p:par>
                                <p:cTn id="134" presetID="53" presetClass="entr" presetSubtype="16" fill="hold" grpId="1" nodeType="afterEffect">
                                  <p:stCondLst>
                                    <p:cond delay="0"/>
                                  </p:stCondLst>
                                  <p:childTnLst>
                                    <p:set>
                                      <p:cBhvr>
                                        <p:cTn id="135" dur="1" fill="hold">
                                          <p:stCondLst>
                                            <p:cond delay="0"/>
                                          </p:stCondLst>
                                        </p:cTn>
                                        <p:tgtEl>
                                          <p:spTgt spid="54">
                                            <p:txEl>
                                              <p:pRg st="0" end="0"/>
                                            </p:txEl>
                                          </p:spTgt>
                                        </p:tgtEl>
                                        <p:attrNameLst>
                                          <p:attrName>style.visibility</p:attrName>
                                        </p:attrNameLst>
                                      </p:cBhvr>
                                      <p:to>
                                        <p:strVal val="visible"/>
                                      </p:to>
                                    </p:set>
                                    <p:anim calcmode="lin" valueType="num">
                                      <p:cBhvr>
                                        <p:cTn id="136"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37"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38" dur="500"/>
                                        <p:tgtEl>
                                          <p:spTgt spid="54">
                                            <p:txEl>
                                              <p:pRg st="0" end="0"/>
                                            </p:txEl>
                                          </p:spTgt>
                                        </p:tgtEl>
                                      </p:cBhvr>
                                    </p:animEffect>
                                  </p:childTnLst>
                                </p:cTn>
                              </p:par>
                            </p:childTnLst>
                          </p:cTn>
                        </p:par>
                        <p:par>
                          <p:cTn id="139" fill="hold">
                            <p:stCondLst>
                              <p:cond delay="1000"/>
                            </p:stCondLst>
                            <p:childTnLst>
                              <p:par>
                                <p:cTn id="140" presetID="53" presetClass="entr" presetSubtype="16" fill="hold" grpId="1" nodeType="afterEffect">
                                  <p:stCondLst>
                                    <p:cond delay="0"/>
                                  </p:stCondLst>
                                  <p:childTnLst>
                                    <p:set>
                                      <p:cBhvr>
                                        <p:cTn id="141" dur="1" fill="hold">
                                          <p:stCondLst>
                                            <p:cond delay="0"/>
                                          </p:stCondLst>
                                        </p:cTn>
                                        <p:tgtEl>
                                          <p:spTgt spid="55">
                                            <p:txEl>
                                              <p:pRg st="0" end="0"/>
                                            </p:txEl>
                                          </p:spTgt>
                                        </p:tgtEl>
                                        <p:attrNameLst>
                                          <p:attrName>style.visibility</p:attrName>
                                        </p:attrNameLst>
                                      </p:cBhvr>
                                      <p:to>
                                        <p:strVal val="visible"/>
                                      </p:to>
                                    </p:set>
                                    <p:anim calcmode="lin" valueType="num">
                                      <p:cBhvr>
                                        <p:cTn id="142"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43"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44" dur="500"/>
                                        <p:tgtEl>
                                          <p:spTgt spid="55">
                                            <p:txEl>
                                              <p:pRg st="0" end="0"/>
                                            </p:txEl>
                                          </p:spTgt>
                                        </p:tgtEl>
                                      </p:cBhvr>
                                    </p:animEffect>
                                  </p:childTnLst>
                                </p:cTn>
                              </p:par>
                            </p:childTnLst>
                          </p:cTn>
                        </p:par>
                        <p:par>
                          <p:cTn id="145" fill="hold">
                            <p:stCondLst>
                              <p:cond delay="1500"/>
                            </p:stCondLst>
                            <p:childTnLst>
                              <p:par>
                                <p:cTn id="146" presetID="53" presetClass="entr" presetSubtype="16" fill="hold" grpId="1" nodeType="afterEffect">
                                  <p:stCondLst>
                                    <p:cond delay="0"/>
                                  </p:stCondLst>
                                  <p:childTnLst>
                                    <p:set>
                                      <p:cBhvr>
                                        <p:cTn id="147" dur="1" fill="hold">
                                          <p:stCondLst>
                                            <p:cond delay="0"/>
                                          </p:stCondLst>
                                        </p:cTn>
                                        <p:tgtEl>
                                          <p:spTgt spid="56">
                                            <p:txEl>
                                              <p:pRg st="0" end="0"/>
                                            </p:txEl>
                                          </p:spTgt>
                                        </p:tgtEl>
                                        <p:attrNameLst>
                                          <p:attrName>style.visibility</p:attrName>
                                        </p:attrNameLst>
                                      </p:cBhvr>
                                      <p:to>
                                        <p:strVal val="visible"/>
                                      </p:to>
                                    </p:set>
                                    <p:anim calcmode="lin" valueType="num">
                                      <p:cBhvr>
                                        <p:cTn id="148"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49"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50" dur="500"/>
                                        <p:tgtEl>
                                          <p:spTgt spid="56">
                                            <p:txEl>
                                              <p:pRg st="0" end="0"/>
                                            </p:txEl>
                                          </p:spTgt>
                                        </p:tgtEl>
                                      </p:cBhvr>
                                    </p:animEffect>
                                  </p:childTnLst>
                                </p:cTn>
                              </p:par>
                            </p:childTnLst>
                          </p:cTn>
                        </p:par>
                        <p:par>
                          <p:cTn id="151" fill="hold">
                            <p:stCondLst>
                              <p:cond delay="2000"/>
                            </p:stCondLst>
                            <p:childTnLst>
                              <p:par>
                                <p:cTn id="152" presetID="53" presetClass="entr" presetSubtype="16" fill="hold" grpId="1" nodeType="afterEffect">
                                  <p:stCondLst>
                                    <p:cond delay="0"/>
                                  </p:stCondLst>
                                  <p:childTnLst>
                                    <p:set>
                                      <p:cBhvr>
                                        <p:cTn id="153" dur="1" fill="hold">
                                          <p:stCondLst>
                                            <p:cond delay="0"/>
                                          </p:stCondLst>
                                        </p:cTn>
                                        <p:tgtEl>
                                          <p:spTgt spid="57">
                                            <p:txEl>
                                              <p:pRg st="0" end="0"/>
                                            </p:txEl>
                                          </p:spTgt>
                                        </p:tgtEl>
                                        <p:attrNameLst>
                                          <p:attrName>style.visibility</p:attrName>
                                        </p:attrNameLst>
                                      </p:cBhvr>
                                      <p:to>
                                        <p:strVal val="visible"/>
                                      </p:to>
                                    </p:set>
                                    <p:anim calcmode="lin" valueType="num">
                                      <p:cBhvr>
                                        <p:cTn id="154"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55"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56" dur="500"/>
                                        <p:tgtEl>
                                          <p:spTgt spid="57">
                                            <p:txEl>
                                              <p:pRg st="0" end="0"/>
                                            </p:txEl>
                                          </p:spTgt>
                                        </p:tgtEl>
                                      </p:cBhvr>
                                    </p:animEffect>
                                  </p:childTnLst>
                                </p:cTn>
                              </p:par>
                            </p:childTnLst>
                          </p:cTn>
                        </p:par>
                        <p:par>
                          <p:cTn id="157" fill="hold">
                            <p:stCondLst>
                              <p:cond delay="2500"/>
                            </p:stCondLst>
                            <p:childTnLst>
                              <p:par>
                                <p:cTn id="158" presetID="53" presetClass="entr" presetSubtype="16" fill="hold" grpId="1" nodeType="afterEffect">
                                  <p:stCondLst>
                                    <p:cond delay="0"/>
                                  </p:stCondLst>
                                  <p:childTnLst>
                                    <p:set>
                                      <p:cBhvr>
                                        <p:cTn id="159" dur="1" fill="hold">
                                          <p:stCondLst>
                                            <p:cond delay="0"/>
                                          </p:stCondLst>
                                        </p:cTn>
                                        <p:tgtEl>
                                          <p:spTgt spid="58">
                                            <p:txEl>
                                              <p:pRg st="0" end="0"/>
                                            </p:txEl>
                                          </p:spTgt>
                                        </p:tgtEl>
                                        <p:attrNameLst>
                                          <p:attrName>style.visibility</p:attrName>
                                        </p:attrNameLst>
                                      </p:cBhvr>
                                      <p:to>
                                        <p:strVal val="visible"/>
                                      </p:to>
                                    </p:set>
                                    <p:anim calcmode="lin" valueType="num">
                                      <p:cBhvr>
                                        <p:cTn id="160"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161"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162" dur="500"/>
                                        <p:tgtEl>
                                          <p:spTgt spid="58">
                                            <p:txEl>
                                              <p:pRg st="0" end="0"/>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6" presetClass="entr" presetSubtype="32" fill="hold" nodeType="clickEffect">
                                  <p:stCondLst>
                                    <p:cond delay="0"/>
                                  </p:stCondLst>
                                  <p:childTnLst>
                                    <p:set>
                                      <p:cBhvr>
                                        <p:cTn id="166" dur="1" fill="hold">
                                          <p:stCondLst>
                                            <p:cond delay="0"/>
                                          </p:stCondLst>
                                        </p:cTn>
                                        <p:tgtEl>
                                          <p:spTgt spid="3"/>
                                        </p:tgtEl>
                                        <p:attrNameLst>
                                          <p:attrName>style.visibility</p:attrName>
                                        </p:attrNameLst>
                                      </p:cBhvr>
                                      <p:to>
                                        <p:strVal val="visible"/>
                                      </p:to>
                                    </p:set>
                                    <p:animEffect transition="in" filter="circle(out)">
                                      <p:cBhvr>
                                        <p:cTn id="16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400"/>
                        <p:tgtEl>
                          <p:spTgt spid="28"/>
                        </p:tgtEl>
                      </p:cBhvr>
                    </p:animEffect>
                    <p:anim calcmode="lin" valueType="num">
                      <p:cBhvr>
                        <p:cTn dur="400" fill="hold"/>
                        <p:tgtEl>
                          <p:spTgt spid="28"/>
                        </p:tgtEl>
                        <p:attrNameLst>
                          <p:attrName>ppt_x</p:attrName>
                        </p:attrNameLst>
                      </p:cBhvr>
                      <p:tavLst>
                        <p:tav tm="0">
                          <p:val>
                            <p:strVal val="#ppt_x"/>
                          </p:val>
                        </p:tav>
                        <p:tav tm="100000">
                          <p:val>
                            <p:strVal val="#ppt_x"/>
                          </p:val>
                        </p:tav>
                      </p:tavLst>
                    </p:anim>
                    <p:anim calcmode="lin" valueType="num">
                      <p:cBhvr>
                        <p:cTn dur="4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2" presetClass="entr" presetSubtype="0" fill="hold" nodeType="withEffect">
                  <p:stCondLst>
                    <p:cond delay="200"/>
                  </p:stCondLst>
                  <p:childTnLst>
                    <p:set>
                      <p:cBhvr>
                        <p:cTn dur="1" fill="hold">
                          <p:stCondLst>
                            <p:cond delay="0"/>
                          </p:stCondLst>
                        </p:cTn>
                        <p:tgtEl>
                          <p:spTgt spid="54"/>
                        </p:tgtEl>
                        <p:attrNameLst>
                          <p:attrName>style.visibility</p:attrName>
                        </p:attrNameLst>
                      </p:cBhvr>
                      <p:to>
                        <p:strVal val="visible"/>
                      </p:to>
                    </p:set>
                    <p:animEffect transition="in" filter="fade">
                      <p:cBhvr>
                        <p:cTn dur="400"/>
                        <p:tgtEl>
                          <p:spTgt spid="54"/>
                        </p:tgtEl>
                      </p:cBhvr>
                    </p:animEffect>
                    <p:anim calcmode="lin" valueType="num">
                      <p:cBhvr>
                        <p:cTn dur="400" fill="hold"/>
                        <p:tgtEl>
                          <p:spTgt spid="54"/>
                        </p:tgtEl>
                        <p:attrNameLst>
                          <p:attrName>ppt_x</p:attrName>
                        </p:attrNameLst>
                      </p:cBhvr>
                      <p:tavLst>
                        <p:tav tm="0">
                          <p:val>
                            <p:strVal val="#ppt_x"/>
                          </p:val>
                        </p:tav>
                        <p:tav tm="100000">
                          <p:val>
                            <p:strVal val="#ppt_x"/>
                          </p:val>
                        </p:tav>
                      </p:tavLst>
                    </p:anim>
                    <p:anim calcmode="lin" valueType="num">
                      <p:cBhvr>
                        <p:cTn dur="400" fill="hold"/>
                        <p:tgtEl>
                          <p:spTgt spid="54"/>
                        </p:tgtEl>
                        <p:attrNameLst>
                          <p:attrName>ppt_y</p:attrName>
                        </p:attrNameLst>
                      </p:cBhvr>
                      <p:tavLst>
                        <p:tav tm="0">
                          <p:val>
                            <p:strVal val="#ppt_y+.1"/>
                          </p:val>
                        </p:tav>
                        <p:tav tm="100000">
                          <p:val>
                            <p:strVal val="#ppt_y"/>
                          </p:val>
                        </p:tav>
                      </p:tavLst>
                    </p:anim>
                  </p:childTnLst>
                </p:cTn>
              </p:par>
            </p:tnLst>
          </p:tmpl>
        </p:tmplLst>
      </p:bldP>
      <p:bldP spid="54" grpId="1"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42" presetClass="entr" presetSubtype="0" fill="hold" nodeType="withEffect">
                  <p:stCondLst>
                    <p:cond delay="200"/>
                  </p:stCondLst>
                  <p:childTnLst>
                    <p:set>
                      <p:cBhvr>
                        <p:cTn dur="1" fill="hold">
                          <p:stCondLst>
                            <p:cond delay="0"/>
                          </p:stCondLst>
                        </p:cTn>
                        <p:tgtEl>
                          <p:spTgt spid="55"/>
                        </p:tgtEl>
                        <p:attrNameLst>
                          <p:attrName>style.visibility</p:attrName>
                        </p:attrNameLst>
                      </p:cBhvr>
                      <p:to>
                        <p:strVal val="visible"/>
                      </p:to>
                    </p:set>
                    <p:animEffect transition="in" filter="fade">
                      <p:cBhvr>
                        <p:cTn dur="400"/>
                        <p:tgtEl>
                          <p:spTgt spid="55"/>
                        </p:tgtEl>
                      </p:cBhvr>
                    </p:animEffect>
                    <p:anim calcmode="lin" valueType="num">
                      <p:cBhvr>
                        <p:cTn dur="400" fill="hold"/>
                        <p:tgtEl>
                          <p:spTgt spid="55"/>
                        </p:tgtEl>
                        <p:attrNameLst>
                          <p:attrName>ppt_x</p:attrName>
                        </p:attrNameLst>
                      </p:cBhvr>
                      <p:tavLst>
                        <p:tav tm="0">
                          <p:val>
                            <p:strVal val="#ppt_x"/>
                          </p:val>
                        </p:tav>
                        <p:tav tm="100000">
                          <p:val>
                            <p:strVal val="#ppt_x"/>
                          </p:val>
                        </p:tav>
                      </p:tavLst>
                    </p:anim>
                    <p:anim calcmode="lin" valueType="num">
                      <p:cBhvr>
                        <p:cTn dur="400" fill="hold"/>
                        <p:tgtEl>
                          <p:spTgt spid="55"/>
                        </p:tgtEl>
                        <p:attrNameLst>
                          <p:attrName>ppt_y</p:attrName>
                        </p:attrNameLst>
                      </p:cBhvr>
                      <p:tavLst>
                        <p:tav tm="0">
                          <p:val>
                            <p:strVal val="#ppt_y+.1"/>
                          </p:val>
                        </p:tav>
                        <p:tav tm="100000">
                          <p:val>
                            <p:strVal val="#ppt_y"/>
                          </p:val>
                        </p:tav>
                      </p:tavLst>
                    </p:anim>
                  </p:childTnLst>
                </p:cTn>
              </p:par>
            </p:tnLst>
          </p:tmpl>
        </p:tmplLst>
      </p:bldP>
      <p:bldP spid="55" grpId="1"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400"/>
                        <p:tgtEl>
                          <p:spTgt spid="56"/>
                        </p:tgtEl>
                      </p:cBhvr>
                    </p:animEffect>
                    <p:anim calcmode="lin" valueType="num">
                      <p:cBhvr>
                        <p:cTn dur="400" fill="hold"/>
                        <p:tgtEl>
                          <p:spTgt spid="56"/>
                        </p:tgtEl>
                        <p:attrNameLst>
                          <p:attrName>ppt_x</p:attrName>
                        </p:attrNameLst>
                      </p:cBhvr>
                      <p:tavLst>
                        <p:tav tm="0">
                          <p:val>
                            <p:strVal val="#ppt_x"/>
                          </p:val>
                        </p:tav>
                        <p:tav tm="100000">
                          <p:val>
                            <p:strVal val="#ppt_x"/>
                          </p:val>
                        </p:tav>
                      </p:tavLst>
                    </p:anim>
                    <p:anim calcmode="lin" valueType="num">
                      <p:cBhvr>
                        <p:cTn dur="400" fill="hold"/>
                        <p:tgtEl>
                          <p:spTgt spid="56"/>
                        </p:tgtEl>
                        <p:attrNameLst>
                          <p:attrName>ppt_y</p:attrName>
                        </p:attrNameLst>
                      </p:cBhvr>
                      <p:tavLst>
                        <p:tav tm="0">
                          <p:val>
                            <p:strVal val="#ppt_y+.1"/>
                          </p:val>
                        </p:tav>
                        <p:tav tm="100000">
                          <p:val>
                            <p:strVal val="#ppt_y"/>
                          </p:val>
                        </p:tav>
                      </p:tavLst>
                    </p:anim>
                  </p:childTnLst>
                </p:cTn>
              </p:par>
            </p:tnLst>
          </p:tmpl>
        </p:tmplLst>
      </p:bldP>
      <p:bldP spid="56" grpId="1"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400"/>
                        <p:tgtEl>
                          <p:spTgt spid="57"/>
                        </p:tgtEl>
                      </p:cBhvr>
                    </p:animEffect>
                    <p:anim calcmode="lin" valueType="num">
                      <p:cBhvr>
                        <p:cTn dur="400" fill="hold"/>
                        <p:tgtEl>
                          <p:spTgt spid="57"/>
                        </p:tgtEl>
                        <p:attrNameLst>
                          <p:attrName>ppt_x</p:attrName>
                        </p:attrNameLst>
                      </p:cBhvr>
                      <p:tavLst>
                        <p:tav tm="0">
                          <p:val>
                            <p:strVal val="#ppt_x"/>
                          </p:val>
                        </p:tav>
                        <p:tav tm="100000">
                          <p:val>
                            <p:strVal val="#ppt_x"/>
                          </p:val>
                        </p:tav>
                      </p:tavLst>
                    </p:anim>
                    <p:anim calcmode="lin" valueType="num">
                      <p:cBhvr>
                        <p:cTn dur="400" fill="hold"/>
                        <p:tgtEl>
                          <p:spTgt spid="57"/>
                        </p:tgtEl>
                        <p:attrNameLst>
                          <p:attrName>ppt_y</p:attrName>
                        </p:attrNameLst>
                      </p:cBhvr>
                      <p:tavLst>
                        <p:tav tm="0">
                          <p:val>
                            <p:strVal val="#ppt_y+.1"/>
                          </p:val>
                        </p:tav>
                        <p:tav tm="100000">
                          <p:val>
                            <p:strVal val="#ppt_y"/>
                          </p:val>
                        </p:tav>
                      </p:tavLst>
                    </p:anim>
                  </p:childTnLst>
                </p:cTn>
              </p:par>
            </p:tnLst>
          </p:tmpl>
        </p:tmplLst>
      </p:bldP>
      <p:bldP spid="57" grpId="1"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42" presetClass="entr" presetSubtype="0" fill="hold" nodeType="withEffect">
                  <p:stCondLst>
                    <p:cond delay="200"/>
                  </p:stCondLst>
                  <p:childTnLst>
                    <p:set>
                      <p:cBhvr>
                        <p:cTn dur="1" fill="hold">
                          <p:stCondLst>
                            <p:cond delay="0"/>
                          </p:stCondLst>
                        </p:cTn>
                        <p:tgtEl>
                          <p:spTgt spid="58"/>
                        </p:tgtEl>
                        <p:attrNameLst>
                          <p:attrName>style.visibility</p:attrName>
                        </p:attrNameLst>
                      </p:cBhvr>
                      <p:to>
                        <p:strVal val="visible"/>
                      </p:to>
                    </p:set>
                    <p:animEffect transition="in" filter="fade">
                      <p:cBhvr>
                        <p:cTn dur="400"/>
                        <p:tgtEl>
                          <p:spTgt spid="58"/>
                        </p:tgtEl>
                      </p:cBhvr>
                    </p:animEffect>
                    <p:anim calcmode="lin" valueType="num">
                      <p:cBhvr>
                        <p:cTn dur="400" fill="hold"/>
                        <p:tgtEl>
                          <p:spTgt spid="58"/>
                        </p:tgtEl>
                        <p:attrNameLst>
                          <p:attrName>ppt_x</p:attrName>
                        </p:attrNameLst>
                      </p:cBhvr>
                      <p:tavLst>
                        <p:tav tm="0">
                          <p:val>
                            <p:strVal val="#ppt_x"/>
                          </p:val>
                        </p:tav>
                        <p:tav tm="100000">
                          <p:val>
                            <p:strVal val="#ppt_x"/>
                          </p:val>
                        </p:tav>
                      </p:tavLst>
                    </p:anim>
                    <p:anim calcmode="lin" valueType="num">
                      <p:cBhvr>
                        <p:cTn dur="400" fill="hold"/>
                        <p:tgtEl>
                          <p:spTgt spid="58"/>
                        </p:tgtEl>
                        <p:attrNameLst>
                          <p:attrName>ppt_y</p:attrName>
                        </p:attrNameLst>
                      </p:cBhvr>
                      <p:tavLst>
                        <p:tav tm="0">
                          <p:val>
                            <p:strVal val="#ppt_y+.1"/>
                          </p:val>
                        </p:tav>
                        <p:tav tm="100000">
                          <p:val>
                            <p:strVal val="#ppt_y"/>
                          </p:val>
                        </p:tav>
                      </p:tavLst>
                    </p:anim>
                  </p:childTnLst>
                </p:cTn>
              </p:par>
            </p:tnLst>
          </p:tmpl>
        </p:tmplLst>
      </p:bldP>
      <p:bldP spid="58" grpId="1"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400"/>
                        <p:tgtEl>
                          <p:spTgt spid="59"/>
                        </p:tgtEl>
                      </p:cBhvr>
                    </p:animEffect>
                    <p:anim calcmode="lin" valueType="num">
                      <p:cBhvr>
                        <p:cTn dur="400" fill="hold"/>
                        <p:tgtEl>
                          <p:spTgt spid="59"/>
                        </p:tgtEl>
                        <p:attrNameLst>
                          <p:attrName>ppt_x</p:attrName>
                        </p:attrNameLst>
                      </p:cBhvr>
                      <p:tavLst>
                        <p:tav tm="0">
                          <p:val>
                            <p:strVal val="#ppt_x"/>
                          </p:val>
                        </p:tav>
                        <p:tav tm="100000">
                          <p:val>
                            <p:strVal val="#ppt_x"/>
                          </p:val>
                        </p:tav>
                      </p:tavLst>
                    </p:anim>
                    <p:anim calcmode="lin" valueType="num">
                      <p:cBhvr>
                        <p:cTn dur="4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2" presetClass="entr" presetSubtype="0" fill="hold" nodeType="withEffect">
                  <p:stCondLst>
                    <p:cond delay="200"/>
                  </p:stCondLst>
                  <p:childTnLst>
                    <p:set>
                      <p:cBhvr>
                        <p:cTn dur="1" fill="hold">
                          <p:stCondLst>
                            <p:cond delay="0"/>
                          </p:stCondLst>
                        </p:cTn>
                        <p:tgtEl>
                          <p:spTgt spid="60"/>
                        </p:tgtEl>
                        <p:attrNameLst>
                          <p:attrName>style.visibility</p:attrName>
                        </p:attrNameLst>
                      </p:cBhvr>
                      <p:to>
                        <p:strVal val="visible"/>
                      </p:to>
                    </p:set>
                    <p:animEffect transition="in" filter="fade">
                      <p:cBhvr>
                        <p:cTn dur="400"/>
                        <p:tgtEl>
                          <p:spTgt spid="60"/>
                        </p:tgtEl>
                      </p:cBhvr>
                    </p:animEffect>
                    <p:anim calcmode="lin" valueType="num">
                      <p:cBhvr>
                        <p:cTn dur="400" fill="hold"/>
                        <p:tgtEl>
                          <p:spTgt spid="60"/>
                        </p:tgtEl>
                        <p:attrNameLst>
                          <p:attrName>ppt_x</p:attrName>
                        </p:attrNameLst>
                      </p:cBhvr>
                      <p:tavLst>
                        <p:tav tm="0">
                          <p:val>
                            <p:strVal val="#ppt_x"/>
                          </p:val>
                        </p:tav>
                        <p:tav tm="100000">
                          <p:val>
                            <p:strVal val="#ppt_x"/>
                          </p:val>
                        </p:tav>
                      </p:tavLst>
                    </p:anim>
                    <p:anim calcmode="lin" valueType="num">
                      <p:cBhvr>
                        <p:cTn dur="400" fill="hold"/>
                        <p:tgtEl>
                          <p:spTgt spid="60"/>
                        </p:tgtEl>
                        <p:attrNameLst>
                          <p:attrName>ppt_y</p:attrName>
                        </p:attrNameLst>
                      </p:cBhvr>
                      <p:tavLst>
                        <p:tav tm="0">
                          <p:val>
                            <p:strVal val="#ppt_y+.1"/>
                          </p:val>
                        </p:tav>
                        <p:tav tm="100000">
                          <p:val>
                            <p:strVal val="#ppt_y"/>
                          </p:val>
                        </p:tav>
                      </p:tavLst>
                    </p:anim>
                  </p:childTnLst>
                </p:cTn>
              </p:par>
            </p:tnLst>
          </p:tmpl>
        </p:tmplLst>
      </p:bldP>
      <p:bldP spid="61" grpId="0" build="p">
        <p:tmplLst>
          <p:tmpl lvl="1">
            <p:tnLst>
              <p:par>
                <p:cTn presetID="42"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400"/>
                        <p:tgtEl>
                          <p:spTgt spid="61"/>
                        </p:tgtEl>
                      </p:cBhvr>
                    </p:animEffect>
                    <p:anim calcmode="lin" valueType="num">
                      <p:cBhvr>
                        <p:cTn dur="400" fill="hold"/>
                        <p:tgtEl>
                          <p:spTgt spid="61"/>
                        </p:tgtEl>
                        <p:attrNameLst>
                          <p:attrName>ppt_x</p:attrName>
                        </p:attrNameLst>
                      </p:cBhvr>
                      <p:tavLst>
                        <p:tav tm="0">
                          <p:val>
                            <p:strVal val="#ppt_x"/>
                          </p:val>
                        </p:tav>
                        <p:tav tm="100000">
                          <p:val>
                            <p:strVal val="#ppt_x"/>
                          </p:val>
                        </p:tav>
                      </p:tavLst>
                    </p:anim>
                    <p:anim calcmode="lin" valueType="num">
                      <p:cBhvr>
                        <p:cTn dur="400" fill="hold"/>
                        <p:tgtEl>
                          <p:spTgt spid="61"/>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42" presetClass="entr" presetSubtype="0" fill="hold" nodeType="withEffect">
                  <p:stCondLst>
                    <p:cond delay="200"/>
                  </p:stCondLst>
                  <p:childTnLst>
                    <p:set>
                      <p:cBhvr>
                        <p:cTn dur="1" fill="hold">
                          <p:stCondLst>
                            <p:cond delay="0"/>
                          </p:stCondLst>
                        </p:cTn>
                        <p:tgtEl>
                          <p:spTgt spid="62"/>
                        </p:tgtEl>
                        <p:attrNameLst>
                          <p:attrName>style.visibility</p:attrName>
                        </p:attrNameLst>
                      </p:cBhvr>
                      <p:to>
                        <p:strVal val="visible"/>
                      </p:to>
                    </p:set>
                    <p:animEffect transition="in" filter="fade">
                      <p:cBhvr>
                        <p:cTn dur="400"/>
                        <p:tgtEl>
                          <p:spTgt spid="62"/>
                        </p:tgtEl>
                      </p:cBhvr>
                    </p:animEffect>
                    <p:anim calcmode="lin" valueType="num">
                      <p:cBhvr>
                        <p:cTn dur="400" fill="hold"/>
                        <p:tgtEl>
                          <p:spTgt spid="62"/>
                        </p:tgtEl>
                        <p:attrNameLst>
                          <p:attrName>ppt_x</p:attrName>
                        </p:attrNameLst>
                      </p:cBhvr>
                      <p:tavLst>
                        <p:tav tm="0">
                          <p:val>
                            <p:strVal val="#ppt_x"/>
                          </p:val>
                        </p:tav>
                        <p:tav tm="100000">
                          <p:val>
                            <p:strVal val="#ppt_x"/>
                          </p:val>
                        </p:tav>
                      </p:tavLst>
                    </p:anim>
                    <p:anim calcmode="lin" valueType="num">
                      <p:cBhvr>
                        <p:cTn dur="400" fill="hold"/>
                        <p:tgtEl>
                          <p:spTgt spid="62"/>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400"/>
                        <p:tgtEl>
                          <p:spTgt spid="63"/>
                        </p:tgtEl>
                      </p:cBhvr>
                    </p:animEffect>
                    <p:anim calcmode="lin" valueType="num">
                      <p:cBhvr>
                        <p:cTn dur="400" fill="hold"/>
                        <p:tgtEl>
                          <p:spTgt spid="63"/>
                        </p:tgtEl>
                        <p:attrNameLst>
                          <p:attrName>ppt_x</p:attrName>
                        </p:attrNameLst>
                      </p:cBhvr>
                      <p:tavLst>
                        <p:tav tm="0">
                          <p:val>
                            <p:strVal val="#ppt_x"/>
                          </p:val>
                        </p:tav>
                        <p:tav tm="100000">
                          <p:val>
                            <p:strVal val="#ppt_x"/>
                          </p:val>
                        </p:tav>
                      </p:tavLst>
                    </p:anim>
                    <p:anim calcmode="lin" valueType="num">
                      <p:cBhvr>
                        <p:cTn dur="400" fill="hold"/>
                        <p:tgtEl>
                          <p:spTgt spid="6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with content Clear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591966" y="5655212"/>
            <a:ext cx="10973505" cy="779972"/>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5" name="Text Placeholder 7"/>
          <p:cNvSpPr>
            <a:spLocks noGrp="1"/>
          </p:cNvSpPr>
          <p:nvPr>
            <p:ph type="body" sz="quarter" idx="18" hasCustomPrompt="1"/>
          </p:nvPr>
        </p:nvSpPr>
        <p:spPr>
          <a:xfrm>
            <a:off x="569384" y="5200833"/>
            <a:ext cx="10996083" cy="431780"/>
          </a:xfrm>
          <a:prstGeom prst="rect">
            <a:avLst/>
          </a:prstGeom>
        </p:spPr>
        <p:txBody>
          <a:bodyPr vert="horz" lIns="0" tIns="40504" rIns="0" bIns="40504" anchor="ctr"/>
          <a:lstStyle>
            <a:lvl1pPr marL="0" indent="0" algn="l">
              <a:lnSpc>
                <a:spcPct val="100000"/>
              </a:lnSpc>
              <a:spcBef>
                <a:spcPts val="0"/>
              </a:spcBef>
              <a:buNone/>
              <a:defRPr sz="192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grpSp>
        <p:nvGrpSpPr>
          <p:cNvPr id="7" name="Group 6"/>
          <p:cNvGrpSpPr/>
          <p:nvPr userDrawn="1"/>
        </p:nvGrpSpPr>
        <p:grpSpPr>
          <a:xfrm>
            <a:off x="101309" y="385540"/>
            <a:ext cx="383999" cy="342171"/>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13" name="Text Placeholder 7"/>
          <p:cNvSpPr>
            <a:spLocks noGrp="1"/>
          </p:cNvSpPr>
          <p:nvPr>
            <p:ph type="body" sz="quarter" idx="77" hasCustomPrompt="1"/>
          </p:nvPr>
        </p:nvSpPr>
        <p:spPr>
          <a:xfrm>
            <a:off x="857384" y="4274775"/>
            <a:ext cx="2399994" cy="216000"/>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4" name="Oval 13"/>
          <p:cNvSpPr>
            <a:spLocks noChangeAspect="1"/>
          </p:cNvSpPr>
          <p:nvPr userDrawn="1"/>
        </p:nvSpPr>
        <p:spPr>
          <a:xfrm flipH="1">
            <a:off x="569384" y="4289746"/>
            <a:ext cx="240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 Placeholder 7"/>
          <p:cNvSpPr>
            <a:spLocks noGrp="1"/>
          </p:cNvSpPr>
          <p:nvPr>
            <p:ph type="body" sz="quarter" idx="78" hasCustomPrompt="1"/>
          </p:nvPr>
        </p:nvSpPr>
        <p:spPr>
          <a:xfrm>
            <a:off x="857384" y="4640534"/>
            <a:ext cx="2399994" cy="216000"/>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6" name="Oval 15"/>
          <p:cNvSpPr>
            <a:spLocks noChangeAspect="1"/>
          </p:cNvSpPr>
          <p:nvPr userDrawn="1"/>
        </p:nvSpPr>
        <p:spPr>
          <a:xfrm flipH="1">
            <a:off x="569384" y="4655505"/>
            <a:ext cx="240000" cy="216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7" name="Text Placeholder 7"/>
          <p:cNvSpPr>
            <a:spLocks noGrp="1"/>
          </p:cNvSpPr>
          <p:nvPr>
            <p:ph type="body" sz="quarter" idx="79" hasCustomPrompt="1"/>
          </p:nvPr>
        </p:nvSpPr>
        <p:spPr>
          <a:xfrm>
            <a:off x="3630046" y="4274775"/>
            <a:ext cx="2399994" cy="216000"/>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8" name="Oval 17"/>
          <p:cNvSpPr>
            <a:spLocks noChangeAspect="1"/>
          </p:cNvSpPr>
          <p:nvPr userDrawn="1"/>
        </p:nvSpPr>
        <p:spPr>
          <a:xfrm flipH="1">
            <a:off x="3342045" y="4289746"/>
            <a:ext cx="240000" cy="216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 Placeholder 7"/>
          <p:cNvSpPr>
            <a:spLocks noGrp="1"/>
          </p:cNvSpPr>
          <p:nvPr>
            <p:ph type="body" sz="quarter" idx="80" hasCustomPrompt="1"/>
          </p:nvPr>
        </p:nvSpPr>
        <p:spPr>
          <a:xfrm>
            <a:off x="3630046" y="4640534"/>
            <a:ext cx="2399994" cy="216000"/>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0" name="Oval 19"/>
          <p:cNvSpPr>
            <a:spLocks noChangeAspect="1"/>
          </p:cNvSpPr>
          <p:nvPr userDrawn="1"/>
        </p:nvSpPr>
        <p:spPr>
          <a:xfrm flipH="1">
            <a:off x="3342045" y="4655505"/>
            <a:ext cx="240000" cy="216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 Placeholder 7"/>
          <p:cNvSpPr>
            <a:spLocks noGrp="1"/>
          </p:cNvSpPr>
          <p:nvPr>
            <p:ph type="body" sz="quarter" idx="81" hasCustomPrompt="1"/>
          </p:nvPr>
        </p:nvSpPr>
        <p:spPr>
          <a:xfrm>
            <a:off x="6318040" y="4274775"/>
            <a:ext cx="2399994" cy="216000"/>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2" name="Oval 21"/>
          <p:cNvSpPr>
            <a:spLocks noChangeAspect="1"/>
          </p:cNvSpPr>
          <p:nvPr userDrawn="1"/>
        </p:nvSpPr>
        <p:spPr>
          <a:xfrm flipH="1">
            <a:off x="6030041" y="4289746"/>
            <a:ext cx="240000" cy="216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 Placeholder 7"/>
          <p:cNvSpPr>
            <a:spLocks noGrp="1"/>
          </p:cNvSpPr>
          <p:nvPr>
            <p:ph type="body" sz="quarter" idx="82" hasCustomPrompt="1"/>
          </p:nvPr>
        </p:nvSpPr>
        <p:spPr>
          <a:xfrm>
            <a:off x="6318040" y="4640534"/>
            <a:ext cx="2399994" cy="216000"/>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Oval 23"/>
          <p:cNvSpPr>
            <a:spLocks noChangeAspect="1"/>
          </p:cNvSpPr>
          <p:nvPr userDrawn="1"/>
        </p:nvSpPr>
        <p:spPr>
          <a:xfrm flipH="1">
            <a:off x="6030041" y="4655505"/>
            <a:ext cx="240000" cy="216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 Placeholder 7"/>
          <p:cNvSpPr>
            <a:spLocks noGrp="1"/>
          </p:cNvSpPr>
          <p:nvPr>
            <p:ph type="body" sz="quarter" idx="83" hasCustomPrompt="1"/>
          </p:nvPr>
        </p:nvSpPr>
        <p:spPr>
          <a:xfrm>
            <a:off x="9006035" y="4274775"/>
            <a:ext cx="2399994" cy="216000"/>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6" name="Oval 25"/>
          <p:cNvSpPr>
            <a:spLocks noChangeAspect="1"/>
          </p:cNvSpPr>
          <p:nvPr userDrawn="1"/>
        </p:nvSpPr>
        <p:spPr>
          <a:xfrm flipH="1">
            <a:off x="8718035" y="4289746"/>
            <a:ext cx="240000" cy="216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 Placeholder 7"/>
          <p:cNvSpPr>
            <a:spLocks noGrp="1"/>
          </p:cNvSpPr>
          <p:nvPr>
            <p:ph type="body" sz="quarter" idx="84" hasCustomPrompt="1"/>
          </p:nvPr>
        </p:nvSpPr>
        <p:spPr>
          <a:xfrm>
            <a:off x="9006035" y="4640534"/>
            <a:ext cx="2399994" cy="216000"/>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Oval 27"/>
          <p:cNvSpPr>
            <a:spLocks noChangeAspect="1"/>
          </p:cNvSpPr>
          <p:nvPr userDrawn="1"/>
        </p:nvSpPr>
        <p:spPr>
          <a:xfrm flipH="1">
            <a:off x="8718035" y="4655505"/>
            <a:ext cx="240000" cy="216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2418556"/>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anim calcmode="lin" valueType="num">
                                      <p:cBhvr>
                                        <p:cTn id="2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200" fill="hold"/>
                                        <p:tgtEl>
                                          <p:spTgt spid="14"/>
                                        </p:tgtEl>
                                        <p:attrNameLst>
                                          <p:attrName>ppt_w</p:attrName>
                                        </p:attrNameLst>
                                      </p:cBhvr>
                                      <p:tavLst>
                                        <p:tav tm="0">
                                          <p:val>
                                            <p:fltVal val="0"/>
                                          </p:val>
                                        </p:tav>
                                        <p:tav tm="100000">
                                          <p:val>
                                            <p:strVal val="#ppt_w"/>
                                          </p:val>
                                        </p:tav>
                                      </p:tavLst>
                                    </p:anim>
                                    <p:anim calcmode="lin" valueType="num">
                                      <p:cBhvr>
                                        <p:cTn id="35" dur="200" fill="hold"/>
                                        <p:tgtEl>
                                          <p:spTgt spid="14"/>
                                        </p:tgtEl>
                                        <p:attrNameLst>
                                          <p:attrName>ppt_h</p:attrName>
                                        </p:attrNameLst>
                                      </p:cBhvr>
                                      <p:tavLst>
                                        <p:tav tm="0">
                                          <p:val>
                                            <p:fltVal val="0"/>
                                          </p:val>
                                        </p:tav>
                                        <p:tav tm="100000">
                                          <p:val>
                                            <p:strVal val="#ppt_h"/>
                                          </p:val>
                                        </p:tav>
                                      </p:tavLst>
                                    </p:anim>
                                    <p:animEffect transition="in" filter="fade">
                                      <p:cBhvr>
                                        <p:cTn id="36" dur="200"/>
                                        <p:tgtEl>
                                          <p:spTgt spid="14"/>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15">
                                            <p:txEl>
                                              <p:pRg st="0" end="0"/>
                                            </p:txEl>
                                          </p:spTgt>
                                        </p:tgtEl>
                                        <p:attrNameLst>
                                          <p:attrName>style.visibility</p:attrName>
                                        </p:attrNameLst>
                                      </p:cBhvr>
                                      <p:to>
                                        <p:strVal val="visible"/>
                                      </p:to>
                                    </p:set>
                                    <p:animEffect transition="in" filter="fade">
                                      <p:cBhvr>
                                        <p:cTn id="39" dur="500"/>
                                        <p:tgtEl>
                                          <p:spTgt spid="15">
                                            <p:txEl>
                                              <p:pRg st="0" end="0"/>
                                            </p:txEl>
                                          </p:spTgt>
                                        </p:tgtEl>
                                      </p:cBhvr>
                                    </p:animEffect>
                                    <p:anim calcmode="lin" valueType="num">
                                      <p:cBhvr>
                                        <p:cTn id="40"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200" fill="hold"/>
                                        <p:tgtEl>
                                          <p:spTgt spid="16"/>
                                        </p:tgtEl>
                                        <p:attrNameLst>
                                          <p:attrName>ppt_w</p:attrName>
                                        </p:attrNameLst>
                                      </p:cBhvr>
                                      <p:tavLst>
                                        <p:tav tm="0">
                                          <p:val>
                                            <p:fltVal val="0"/>
                                          </p:val>
                                        </p:tav>
                                        <p:tav tm="100000">
                                          <p:val>
                                            <p:strVal val="#ppt_w"/>
                                          </p:val>
                                        </p:tav>
                                      </p:tavLst>
                                    </p:anim>
                                    <p:anim calcmode="lin" valueType="num">
                                      <p:cBhvr>
                                        <p:cTn id="46" dur="200" fill="hold"/>
                                        <p:tgtEl>
                                          <p:spTgt spid="16"/>
                                        </p:tgtEl>
                                        <p:attrNameLst>
                                          <p:attrName>ppt_h</p:attrName>
                                        </p:attrNameLst>
                                      </p:cBhvr>
                                      <p:tavLst>
                                        <p:tav tm="0">
                                          <p:val>
                                            <p:fltVal val="0"/>
                                          </p:val>
                                        </p:tav>
                                        <p:tav tm="100000">
                                          <p:val>
                                            <p:strVal val="#ppt_h"/>
                                          </p:val>
                                        </p:tav>
                                      </p:tavLst>
                                    </p:anim>
                                    <p:animEffect transition="in" filter="fade">
                                      <p:cBhvr>
                                        <p:cTn id="47" dur="200"/>
                                        <p:tgtEl>
                                          <p:spTgt spid="16"/>
                                        </p:tgtEl>
                                      </p:cBhvr>
                                    </p:animEffect>
                                  </p:childTnLst>
                                </p:cTn>
                              </p:par>
                              <p:par>
                                <p:cTn id="48" presetID="42" presetClass="entr" presetSubtype="0" fill="hold" grpId="0" nodeType="withEffect">
                                  <p:stCondLst>
                                    <p:cond delay="200"/>
                                  </p:stCondLst>
                                  <p:childTnLst>
                                    <p:set>
                                      <p:cBhvr>
                                        <p:cTn id="49" dur="1" fill="hold">
                                          <p:stCondLst>
                                            <p:cond delay="0"/>
                                          </p:stCondLst>
                                        </p:cTn>
                                        <p:tgtEl>
                                          <p:spTgt spid="17">
                                            <p:txEl>
                                              <p:pRg st="0" end="0"/>
                                            </p:txEl>
                                          </p:spTgt>
                                        </p:tgtEl>
                                        <p:attrNameLst>
                                          <p:attrName>style.visibility</p:attrName>
                                        </p:attrNameLst>
                                      </p:cBhvr>
                                      <p:to>
                                        <p:strVal val="visible"/>
                                      </p:to>
                                    </p:set>
                                    <p:animEffect transition="in" filter="fade">
                                      <p:cBhvr>
                                        <p:cTn id="50" dur="500"/>
                                        <p:tgtEl>
                                          <p:spTgt spid="17">
                                            <p:txEl>
                                              <p:pRg st="0" end="0"/>
                                            </p:txEl>
                                          </p:spTgt>
                                        </p:tgtEl>
                                      </p:cBhvr>
                                    </p:animEffect>
                                    <p:anim calcmode="lin" valueType="num">
                                      <p:cBhvr>
                                        <p:cTn id="5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500"/>
                            </p:stCondLst>
                            <p:childTnLst>
                              <p:par>
                                <p:cTn id="54" presetID="53" presetClass="entr" presetSubtype="16"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p:cTn id="56" dur="200" fill="hold"/>
                                        <p:tgtEl>
                                          <p:spTgt spid="18"/>
                                        </p:tgtEl>
                                        <p:attrNameLst>
                                          <p:attrName>ppt_w</p:attrName>
                                        </p:attrNameLst>
                                      </p:cBhvr>
                                      <p:tavLst>
                                        <p:tav tm="0">
                                          <p:val>
                                            <p:fltVal val="0"/>
                                          </p:val>
                                        </p:tav>
                                        <p:tav tm="100000">
                                          <p:val>
                                            <p:strVal val="#ppt_w"/>
                                          </p:val>
                                        </p:tav>
                                      </p:tavLst>
                                    </p:anim>
                                    <p:anim calcmode="lin" valueType="num">
                                      <p:cBhvr>
                                        <p:cTn id="57" dur="200" fill="hold"/>
                                        <p:tgtEl>
                                          <p:spTgt spid="18"/>
                                        </p:tgtEl>
                                        <p:attrNameLst>
                                          <p:attrName>ppt_h</p:attrName>
                                        </p:attrNameLst>
                                      </p:cBhvr>
                                      <p:tavLst>
                                        <p:tav tm="0">
                                          <p:val>
                                            <p:fltVal val="0"/>
                                          </p:val>
                                        </p:tav>
                                        <p:tav tm="100000">
                                          <p:val>
                                            <p:strVal val="#ppt_h"/>
                                          </p:val>
                                        </p:tav>
                                      </p:tavLst>
                                    </p:anim>
                                    <p:animEffect transition="in" filter="fade">
                                      <p:cBhvr>
                                        <p:cTn id="58" dur="200"/>
                                        <p:tgtEl>
                                          <p:spTgt spid="18"/>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anim calcmode="lin" valueType="num">
                                      <p:cBhvr>
                                        <p:cTn id="6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3"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2000"/>
                            </p:stCondLst>
                            <p:childTnLst>
                              <p:par>
                                <p:cTn id="65" presetID="53" presetClass="entr" presetSubtype="16"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200" fill="hold"/>
                                        <p:tgtEl>
                                          <p:spTgt spid="20"/>
                                        </p:tgtEl>
                                        <p:attrNameLst>
                                          <p:attrName>ppt_w</p:attrName>
                                        </p:attrNameLst>
                                      </p:cBhvr>
                                      <p:tavLst>
                                        <p:tav tm="0">
                                          <p:val>
                                            <p:fltVal val="0"/>
                                          </p:val>
                                        </p:tav>
                                        <p:tav tm="100000">
                                          <p:val>
                                            <p:strVal val="#ppt_w"/>
                                          </p:val>
                                        </p:tav>
                                      </p:tavLst>
                                    </p:anim>
                                    <p:anim calcmode="lin" valueType="num">
                                      <p:cBhvr>
                                        <p:cTn id="68" dur="200" fill="hold"/>
                                        <p:tgtEl>
                                          <p:spTgt spid="20"/>
                                        </p:tgtEl>
                                        <p:attrNameLst>
                                          <p:attrName>ppt_h</p:attrName>
                                        </p:attrNameLst>
                                      </p:cBhvr>
                                      <p:tavLst>
                                        <p:tav tm="0">
                                          <p:val>
                                            <p:fltVal val="0"/>
                                          </p:val>
                                        </p:tav>
                                        <p:tav tm="100000">
                                          <p:val>
                                            <p:strVal val="#ppt_h"/>
                                          </p:val>
                                        </p:tav>
                                      </p:tavLst>
                                    </p:anim>
                                    <p:animEffect transition="in" filter="fade">
                                      <p:cBhvr>
                                        <p:cTn id="69" dur="200"/>
                                        <p:tgtEl>
                                          <p:spTgt spid="20"/>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500"/>
                                        <p:tgtEl>
                                          <p:spTgt spid="21">
                                            <p:txEl>
                                              <p:pRg st="0" end="0"/>
                                            </p:txEl>
                                          </p:spTgt>
                                        </p:tgtEl>
                                      </p:cBhvr>
                                    </p:animEffect>
                                    <p:anim calcmode="lin" valueType="num">
                                      <p:cBhvr>
                                        <p:cTn id="7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2500"/>
                            </p:stCondLst>
                            <p:childTnLst>
                              <p:par>
                                <p:cTn id="76" presetID="53" presetClass="entr" presetSubtype="16"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p:cTn id="78" dur="200" fill="hold"/>
                                        <p:tgtEl>
                                          <p:spTgt spid="22"/>
                                        </p:tgtEl>
                                        <p:attrNameLst>
                                          <p:attrName>ppt_w</p:attrName>
                                        </p:attrNameLst>
                                      </p:cBhvr>
                                      <p:tavLst>
                                        <p:tav tm="0">
                                          <p:val>
                                            <p:fltVal val="0"/>
                                          </p:val>
                                        </p:tav>
                                        <p:tav tm="100000">
                                          <p:val>
                                            <p:strVal val="#ppt_w"/>
                                          </p:val>
                                        </p:tav>
                                      </p:tavLst>
                                    </p:anim>
                                    <p:anim calcmode="lin" valueType="num">
                                      <p:cBhvr>
                                        <p:cTn id="79" dur="200" fill="hold"/>
                                        <p:tgtEl>
                                          <p:spTgt spid="22"/>
                                        </p:tgtEl>
                                        <p:attrNameLst>
                                          <p:attrName>ppt_h</p:attrName>
                                        </p:attrNameLst>
                                      </p:cBhvr>
                                      <p:tavLst>
                                        <p:tav tm="0">
                                          <p:val>
                                            <p:fltVal val="0"/>
                                          </p:val>
                                        </p:tav>
                                        <p:tav tm="100000">
                                          <p:val>
                                            <p:strVal val="#ppt_h"/>
                                          </p:val>
                                        </p:tav>
                                      </p:tavLst>
                                    </p:anim>
                                    <p:animEffect transition="in" filter="fade">
                                      <p:cBhvr>
                                        <p:cTn id="80" dur="200"/>
                                        <p:tgtEl>
                                          <p:spTgt spid="22"/>
                                        </p:tgtEl>
                                      </p:cBhvr>
                                    </p:animEffect>
                                  </p:childTnLst>
                                </p:cTn>
                              </p:par>
                              <p:par>
                                <p:cTn id="81" presetID="42" presetClass="entr" presetSubtype="0" fill="hold" grpId="0" nodeType="withEffect">
                                  <p:stCondLst>
                                    <p:cond delay="20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fade">
                                      <p:cBhvr>
                                        <p:cTn id="83" dur="500"/>
                                        <p:tgtEl>
                                          <p:spTgt spid="23">
                                            <p:txEl>
                                              <p:pRg st="0" end="0"/>
                                            </p:txEl>
                                          </p:spTgt>
                                        </p:tgtEl>
                                      </p:cBhvr>
                                    </p:animEffect>
                                    <p:anim calcmode="lin" valueType="num">
                                      <p:cBhvr>
                                        <p:cTn id="8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5"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86" fill="hold">
                            <p:stCondLst>
                              <p:cond delay="3000"/>
                            </p:stCondLst>
                            <p:childTnLst>
                              <p:par>
                                <p:cTn id="87" presetID="53" presetClass="entr" presetSubtype="16" fill="hold" grpId="0" nodeType="afterEffect">
                                  <p:stCondLst>
                                    <p:cond delay="0"/>
                                  </p:stCondLst>
                                  <p:childTnLst>
                                    <p:set>
                                      <p:cBhvr>
                                        <p:cTn id="88" dur="1" fill="hold">
                                          <p:stCondLst>
                                            <p:cond delay="0"/>
                                          </p:stCondLst>
                                        </p:cTn>
                                        <p:tgtEl>
                                          <p:spTgt spid="24"/>
                                        </p:tgtEl>
                                        <p:attrNameLst>
                                          <p:attrName>style.visibility</p:attrName>
                                        </p:attrNameLst>
                                      </p:cBhvr>
                                      <p:to>
                                        <p:strVal val="visible"/>
                                      </p:to>
                                    </p:set>
                                    <p:anim calcmode="lin" valueType="num">
                                      <p:cBhvr>
                                        <p:cTn id="89" dur="200" fill="hold"/>
                                        <p:tgtEl>
                                          <p:spTgt spid="24"/>
                                        </p:tgtEl>
                                        <p:attrNameLst>
                                          <p:attrName>ppt_w</p:attrName>
                                        </p:attrNameLst>
                                      </p:cBhvr>
                                      <p:tavLst>
                                        <p:tav tm="0">
                                          <p:val>
                                            <p:fltVal val="0"/>
                                          </p:val>
                                        </p:tav>
                                        <p:tav tm="100000">
                                          <p:val>
                                            <p:strVal val="#ppt_w"/>
                                          </p:val>
                                        </p:tav>
                                      </p:tavLst>
                                    </p:anim>
                                    <p:anim calcmode="lin" valueType="num">
                                      <p:cBhvr>
                                        <p:cTn id="90" dur="200" fill="hold"/>
                                        <p:tgtEl>
                                          <p:spTgt spid="24"/>
                                        </p:tgtEl>
                                        <p:attrNameLst>
                                          <p:attrName>ppt_h</p:attrName>
                                        </p:attrNameLst>
                                      </p:cBhvr>
                                      <p:tavLst>
                                        <p:tav tm="0">
                                          <p:val>
                                            <p:fltVal val="0"/>
                                          </p:val>
                                        </p:tav>
                                        <p:tav tm="100000">
                                          <p:val>
                                            <p:strVal val="#ppt_h"/>
                                          </p:val>
                                        </p:tav>
                                      </p:tavLst>
                                    </p:anim>
                                    <p:animEffect transition="in" filter="fade">
                                      <p:cBhvr>
                                        <p:cTn id="91" dur="200"/>
                                        <p:tgtEl>
                                          <p:spTgt spid="24"/>
                                        </p:tgtEl>
                                      </p:cBhvr>
                                    </p:animEffect>
                                  </p:childTnLst>
                                </p:cTn>
                              </p:par>
                              <p:par>
                                <p:cTn id="92" presetID="42" presetClass="entr" presetSubtype="0" fill="hold" grpId="0" nodeType="withEffect">
                                  <p:stCondLst>
                                    <p:cond delay="200"/>
                                  </p:stCondLst>
                                  <p:childTnLst>
                                    <p:set>
                                      <p:cBhvr>
                                        <p:cTn id="93" dur="1" fill="hold">
                                          <p:stCondLst>
                                            <p:cond delay="0"/>
                                          </p:stCondLst>
                                        </p:cTn>
                                        <p:tgtEl>
                                          <p:spTgt spid="25">
                                            <p:txEl>
                                              <p:pRg st="0" end="0"/>
                                            </p:txEl>
                                          </p:spTgt>
                                        </p:tgtEl>
                                        <p:attrNameLst>
                                          <p:attrName>style.visibility</p:attrName>
                                        </p:attrNameLst>
                                      </p:cBhvr>
                                      <p:to>
                                        <p:strVal val="visible"/>
                                      </p:to>
                                    </p:set>
                                    <p:animEffect transition="in" filter="fade">
                                      <p:cBhvr>
                                        <p:cTn id="94" dur="500"/>
                                        <p:tgtEl>
                                          <p:spTgt spid="25">
                                            <p:txEl>
                                              <p:pRg st="0" end="0"/>
                                            </p:txEl>
                                          </p:spTgt>
                                        </p:tgtEl>
                                      </p:cBhvr>
                                    </p:animEffect>
                                    <p:anim calcmode="lin" valueType="num">
                                      <p:cBhvr>
                                        <p:cTn id="9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6"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97" fill="hold">
                            <p:stCondLst>
                              <p:cond delay="3500"/>
                            </p:stCondLst>
                            <p:childTnLst>
                              <p:par>
                                <p:cTn id="98" presetID="53" presetClass="entr" presetSubtype="16" fill="hold" grpId="0" nodeType="afterEffect">
                                  <p:stCondLst>
                                    <p:cond delay="0"/>
                                  </p:stCondLst>
                                  <p:childTnLst>
                                    <p:set>
                                      <p:cBhvr>
                                        <p:cTn id="99" dur="1" fill="hold">
                                          <p:stCondLst>
                                            <p:cond delay="0"/>
                                          </p:stCondLst>
                                        </p:cTn>
                                        <p:tgtEl>
                                          <p:spTgt spid="26"/>
                                        </p:tgtEl>
                                        <p:attrNameLst>
                                          <p:attrName>style.visibility</p:attrName>
                                        </p:attrNameLst>
                                      </p:cBhvr>
                                      <p:to>
                                        <p:strVal val="visible"/>
                                      </p:to>
                                    </p:set>
                                    <p:anim calcmode="lin" valueType="num">
                                      <p:cBhvr>
                                        <p:cTn id="100" dur="200" fill="hold"/>
                                        <p:tgtEl>
                                          <p:spTgt spid="26"/>
                                        </p:tgtEl>
                                        <p:attrNameLst>
                                          <p:attrName>ppt_w</p:attrName>
                                        </p:attrNameLst>
                                      </p:cBhvr>
                                      <p:tavLst>
                                        <p:tav tm="0">
                                          <p:val>
                                            <p:fltVal val="0"/>
                                          </p:val>
                                        </p:tav>
                                        <p:tav tm="100000">
                                          <p:val>
                                            <p:strVal val="#ppt_w"/>
                                          </p:val>
                                        </p:tav>
                                      </p:tavLst>
                                    </p:anim>
                                    <p:anim calcmode="lin" valueType="num">
                                      <p:cBhvr>
                                        <p:cTn id="101" dur="200" fill="hold"/>
                                        <p:tgtEl>
                                          <p:spTgt spid="26"/>
                                        </p:tgtEl>
                                        <p:attrNameLst>
                                          <p:attrName>ppt_h</p:attrName>
                                        </p:attrNameLst>
                                      </p:cBhvr>
                                      <p:tavLst>
                                        <p:tav tm="0">
                                          <p:val>
                                            <p:fltVal val="0"/>
                                          </p:val>
                                        </p:tav>
                                        <p:tav tm="100000">
                                          <p:val>
                                            <p:strVal val="#ppt_h"/>
                                          </p:val>
                                        </p:tav>
                                      </p:tavLst>
                                    </p:anim>
                                    <p:animEffect transition="in" filter="fade">
                                      <p:cBhvr>
                                        <p:cTn id="102" dur="200"/>
                                        <p:tgtEl>
                                          <p:spTgt spid="26"/>
                                        </p:tgtEl>
                                      </p:cBhvr>
                                    </p:animEffect>
                                  </p:childTnLst>
                                </p:cTn>
                              </p:par>
                              <p:par>
                                <p:cTn id="103" presetID="42" presetClass="entr" presetSubtype="0" fill="hold" grpId="0" nodeType="withEffect">
                                  <p:stCondLst>
                                    <p:cond delay="200"/>
                                  </p:stCondLst>
                                  <p:childTnLst>
                                    <p:set>
                                      <p:cBhvr>
                                        <p:cTn id="104" dur="1" fill="hold">
                                          <p:stCondLst>
                                            <p:cond delay="0"/>
                                          </p:stCondLst>
                                        </p:cTn>
                                        <p:tgtEl>
                                          <p:spTgt spid="27">
                                            <p:txEl>
                                              <p:pRg st="0" end="0"/>
                                            </p:txEl>
                                          </p:spTgt>
                                        </p:tgtEl>
                                        <p:attrNameLst>
                                          <p:attrName>style.visibility</p:attrName>
                                        </p:attrNameLst>
                                      </p:cBhvr>
                                      <p:to>
                                        <p:strVal val="visible"/>
                                      </p:to>
                                    </p:set>
                                    <p:animEffect transition="in" filter="fade">
                                      <p:cBhvr>
                                        <p:cTn id="105" dur="500"/>
                                        <p:tgtEl>
                                          <p:spTgt spid="27">
                                            <p:txEl>
                                              <p:pRg st="0" end="0"/>
                                            </p:txEl>
                                          </p:spTgt>
                                        </p:tgtEl>
                                      </p:cBhvr>
                                    </p:animEffect>
                                    <p:anim calcmode="lin" valueType="num">
                                      <p:cBhvr>
                                        <p:cTn id="10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000"/>
                            </p:stCondLst>
                            <p:childTnLst>
                              <p:par>
                                <p:cTn id="109" presetID="53" presetClass="entr" presetSubtype="16"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anim calcmode="lin" valueType="num">
                                      <p:cBhvr>
                                        <p:cTn id="111" dur="200" fill="hold"/>
                                        <p:tgtEl>
                                          <p:spTgt spid="28"/>
                                        </p:tgtEl>
                                        <p:attrNameLst>
                                          <p:attrName>ppt_w</p:attrName>
                                        </p:attrNameLst>
                                      </p:cBhvr>
                                      <p:tavLst>
                                        <p:tav tm="0">
                                          <p:val>
                                            <p:fltVal val="0"/>
                                          </p:val>
                                        </p:tav>
                                        <p:tav tm="100000">
                                          <p:val>
                                            <p:strVal val="#ppt_w"/>
                                          </p:val>
                                        </p:tav>
                                      </p:tavLst>
                                    </p:anim>
                                    <p:anim calcmode="lin" valueType="num">
                                      <p:cBhvr>
                                        <p:cTn id="112" dur="200" fill="hold"/>
                                        <p:tgtEl>
                                          <p:spTgt spid="28"/>
                                        </p:tgtEl>
                                        <p:attrNameLst>
                                          <p:attrName>ppt_h</p:attrName>
                                        </p:attrNameLst>
                                      </p:cBhvr>
                                      <p:tavLst>
                                        <p:tav tm="0">
                                          <p:val>
                                            <p:fltVal val="0"/>
                                          </p:val>
                                        </p:tav>
                                        <p:tav tm="100000">
                                          <p:val>
                                            <p:strVal val="#ppt_h"/>
                                          </p:val>
                                        </p:tav>
                                      </p:tavLst>
                                    </p:anim>
                                    <p:animEffect transition="in" filter="fade">
                                      <p:cBhvr>
                                        <p:cTn id="113"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animBg="1"/>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animBg="1"/>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animBg="1"/>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0" grpId="0" animBg="1"/>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animBg="1"/>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with content dark">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4"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5" name="Group 4"/>
          <p:cNvGrpSpPr/>
          <p:nvPr userDrawn="1"/>
        </p:nvGrpSpPr>
        <p:grpSpPr>
          <a:xfrm>
            <a:off x="101309" y="385540"/>
            <a:ext cx="383999" cy="342171"/>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43659446"/>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anim calcmode="lin" valueType="num">
                                      <p:cBhvr>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p slides">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Picture 9" descr="siluete-map.png"/>
          <p:cNvPicPr>
            <a:picLocks noChangeAspect="1"/>
          </p:cNvPicPr>
          <p:nvPr userDrawn="1"/>
        </p:nvPicPr>
        <p:blipFill>
          <a:blip r:embed="rId2">
            <a:alphaModFix amt="16000"/>
            <a:extLst>
              <a:ext uri="{28A0092B-C50C-407E-A947-70E740481C1C}">
                <a14:useLocalDpi xmlns:a14="http://schemas.microsoft.com/office/drawing/2010/main" val="0"/>
              </a:ext>
            </a:extLst>
          </a:blip>
          <a:stretch>
            <a:fillRect/>
          </a:stretch>
        </p:blipFill>
        <p:spPr>
          <a:xfrm>
            <a:off x="603251" y="1143410"/>
            <a:ext cx="10972800" cy="5402554"/>
          </a:xfrm>
          <a:prstGeom prst="rect">
            <a:avLst/>
          </a:prstGeom>
        </p:spPr>
      </p:pic>
      <p:sp>
        <p:nvSpPr>
          <p:cNvPr id="6"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4"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5" name="Group 4"/>
          <p:cNvGrpSpPr/>
          <p:nvPr userDrawn="1"/>
        </p:nvGrpSpPr>
        <p:grpSpPr>
          <a:xfrm>
            <a:off x="101309" y="385540"/>
            <a:ext cx="383999" cy="342171"/>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8" name="Rounded Rectangle 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065385289"/>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anim calcmode="lin" valueType="num">
                                      <p:cBhvr>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anim calcmode="lin" valueType="num">
                      <p:cBhvr>
                        <p:cTn dur="500" fill="hold"/>
                        <p:tgtEl>
                          <p:spTgt spid="4"/>
                        </p:tgtEl>
                        <p:attrNameLst>
                          <p:attrName>ppt_x</p:attrName>
                        </p:attrNameLst>
                      </p:cBhvr>
                      <p:tavLst>
                        <p:tav tm="0">
                          <p:val>
                            <p:strVal val="#ppt_x"/>
                          </p:val>
                        </p:tav>
                        <p:tav tm="100000">
                          <p:val>
                            <p:strVal val="#ppt_x"/>
                          </p:val>
                        </p:tav>
                      </p:tavLst>
                    </p:anim>
                    <p:anim calcmode="lin" valueType="num">
                      <p:cBhvr>
                        <p:cTn dur="500" fill="hold"/>
                        <p:tgtEl>
                          <p:spTgt spid="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with content Clear">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tx1">
                    <a:lumMod val="75000"/>
                    <a:lumOff val="25000"/>
                  </a:schemeClr>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4" name="Group 3"/>
          <p:cNvGrpSpPr/>
          <p:nvPr userDrawn="1"/>
        </p:nvGrpSpPr>
        <p:grpSpPr>
          <a:xfrm>
            <a:off x="101309" y="385540"/>
            <a:ext cx="383999" cy="342171"/>
            <a:chOff x="5270500" y="1460500"/>
            <a:chExt cx="1701800" cy="2705100"/>
          </a:xfrm>
        </p:grpSpPr>
        <p:sp>
          <p:nvSpPr>
            <p:cNvPr id="5" name="Rounded Rectangle 4"/>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7" name="Rounded Rectangle 6"/>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9" name="Rounded Rectangle 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96487565"/>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with content Clear">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7"/>
          <p:cNvSpPr>
            <a:spLocks noGrp="1"/>
          </p:cNvSpPr>
          <p:nvPr>
            <p:ph type="body" sz="quarter" idx="40" hasCustomPrompt="1"/>
          </p:nvPr>
        </p:nvSpPr>
        <p:spPr>
          <a:xfrm>
            <a:off x="603252" y="1467761"/>
            <a:ext cx="3931576" cy="431780"/>
          </a:xfrm>
          <a:prstGeom prst="rect">
            <a:avLst/>
          </a:prstGeom>
        </p:spPr>
        <p:txBody>
          <a:bodyPr vert="horz" lIns="0" tIns="40504" rIns="0" bIns="40504" anchor="ctr"/>
          <a:lstStyle>
            <a:lvl1pPr marL="0" indent="0" algn="l">
              <a:lnSpc>
                <a:spcPct val="100000"/>
              </a:lnSpc>
              <a:spcBef>
                <a:spcPts val="0"/>
              </a:spcBef>
              <a:buNone/>
              <a:defRPr sz="1920" b="1">
                <a:solidFill>
                  <a:schemeClr val="bg1"/>
                </a:solidFill>
                <a:latin typeface="Lato Light"/>
                <a:cs typeface="Lato Light"/>
              </a:defRPr>
            </a:lvl1pPr>
          </a:lstStyle>
          <a:p>
            <a:pPr lvl="0"/>
            <a:r>
              <a:rPr lang="es-ES_tradnl" dirty="0" err="1"/>
              <a:t>Title</a:t>
            </a:r>
            <a:r>
              <a:rPr lang="es-ES_tradnl" dirty="0"/>
              <a:t> </a:t>
            </a:r>
            <a:r>
              <a:rPr lang="es-ES_tradnl" dirty="0" err="1"/>
              <a:t>example</a:t>
            </a:r>
            <a:r>
              <a:rPr lang="es-ES_tradnl" dirty="0"/>
              <a:t> </a:t>
            </a:r>
            <a:r>
              <a:rPr lang="es-ES_tradnl" dirty="0" err="1"/>
              <a:t>here</a:t>
            </a:r>
            <a:endParaRPr lang="es-ES_tradnl" dirty="0"/>
          </a:p>
        </p:txBody>
      </p:sp>
      <p:sp>
        <p:nvSpPr>
          <p:cNvPr id="5" name="Text Placeholder 7"/>
          <p:cNvSpPr>
            <a:spLocks noGrp="1"/>
          </p:cNvSpPr>
          <p:nvPr>
            <p:ph type="body" sz="quarter" idx="41" hasCustomPrompt="1"/>
          </p:nvPr>
        </p:nvSpPr>
        <p:spPr>
          <a:xfrm>
            <a:off x="603255" y="1949956"/>
            <a:ext cx="3931577"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r>
              <a:rPr lang="es-ES_tradnl" dirty="0"/>
              <a:t> </a:t>
            </a:r>
            <a:r>
              <a:rPr lang="es-ES_tradnl" dirty="0" err="1"/>
              <a:t>Here</a:t>
            </a:r>
            <a:endParaRPr lang="es-ES_tradnl" dirty="0"/>
          </a:p>
        </p:txBody>
      </p:sp>
      <p:sp>
        <p:nvSpPr>
          <p:cNvPr id="7" name="Text Placeholder 2"/>
          <p:cNvSpPr>
            <a:spLocks noGrp="1"/>
          </p:cNvSpPr>
          <p:nvPr>
            <p:ph type="body" sz="quarter" idx="42" hasCustomPrompt="1"/>
          </p:nvPr>
        </p:nvSpPr>
        <p:spPr>
          <a:xfrm>
            <a:off x="623715" y="2280931"/>
            <a:ext cx="3910188" cy="2152281"/>
          </a:xfrm>
          <a:prstGeom prst="rect">
            <a:avLst/>
          </a:prstGeom>
        </p:spPr>
        <p:txBody>
          <a:bodyPr vert="horz" lIns="0" tIns="0" rIns="0" bIns="0"/>
          <a:lstStyle>
            <a:lvl1pPr marL="0" marR="0" indent="0" algn="just" defTabSz="485360" rtl="0" eaLnBrk="1" fontAlgn="auto" latinLnBrk="0" hangingPunct="1">
              <a:lnSpc>
                <a:spcPct val="130000"/>
              </a:lnSpc>
              <a:spcBef>
                <a:spcPct val="20000"/>
              </a:spcBef>
              <a:spcAft>
                <a:spcPts val="0"/>
              </a:spcAft>
              <a:buClrTx/>
              <a:buSzTx/>
              <a:buFont typeface="Arial" panose="020B0604020202020204"/>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p>
          <a:p>
            <a:pPr lvl="0"/>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fringillascipit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p>
        </p:txBody>
      </p:sp>
      <p:sp>
        <p:nvSpPr>
          <p:cNvPr id="9" name="Text Placeholder 2"/>
          <p:cNvSpPr>
            <a:spLocks noGrp="1"/>
          </p:cNvSpPr>
          <p:nvPr>
            <p:ph type="body" sz="quarter" idx="64" hasCustomPrompt="1"/>
          </p:nvPr>
        </p:nvSpPr>
        <p:spPr>
          <a:xfrm>
            <a:off x="623714" y="5427907"/>
            <a:ext cx="3910188"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0" name="Text Placeholder 7"/>
          <p:cNvSpPr>
            <a:spLocks noGrp="1"/>
          </p:cNvSpPr>
          <p:nvPr>
            <p:ph type="body" sz="quarter" idx="18" hasCustomPrompt="1"/>
          </p:nvPr>
        </p:nvSpPr>
        <p:spPr>
          <a:xfrm>
            <a:off x="623714" y="4769500"/>
            <a:ext cx="3910188" cy="345380"/>
          </a:xfrm>
          <a:prstGeom prst="rect">
            <a:avLst/>
          </a:prstGeom>
        </p:spPr>
        <p:txBody>
          <a:bodyPr vert="horz" lIns="0" tIns="40504" rIns="0" bIns="40504" anchor="ctr"/>
          <a:lstStyle>
            <a:lvl1pPr marL="0" indent="0" algn="l">
              <a:lnSpc>
                <a:spcPct val="100000"/>
              </a:lnSpc>
              <a:spcBef>
                <a:spcPts val="0"/>
              </a:spcBef>
              <a:buNone/>
              <a:defRPr sz="2400" b="1" baseline="0">
                <a:solidFill>
                  <a:schemeClr val="bg1"/>
                </a:solidFill>
                <a:latin typeface="Lato Light"/>
                <a:cs typeface="Lato Light"/>
              </a:defRPr>
            </a:lvl1pPr>
          </a:lstStyle>
          <a:p>
            <a:pPr lvl="0"/>
            <a:r>
              <a:rPr lang="es-ES_tradnl" dirty="0"/>
              <a:t>RESULT 1</a:t>
            </a:r>
          </a:p>
        </p:txBody>
      </p:sp>
      <p:sp>
        <p:nvSpPr>
          <p:cNvPr id="11" name="Text Placeholder 7"/>
          <p:cNvSpPr>
            <a:spLocks noGrp="1"/>
          </p:cNvSpPr>
          <p:nvPr>
            <p:ph type="body" sz="quarter" idx="65" hasCustomPrompt="1"/>
          </p:nvPr>
        </p:nvSpPr>
        <p:spPr>
          <a:xfrm>
            <a:off x="623714" y="5181089"/>
            <a:ext cx="3910188"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101309" y="385540"/>
            <a:ext cx="383999" cy="342171"/>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64176586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400"/>
                                        <p:tgtEl>
                                          <p:spTgt spid="4">
                                            <p:txEl>
                                              <p:pRg st="0" end="0"/>
                                            </p:txEl>
                                          </p:spTgt>
                                        </p:tgtEl>
                                      </p:cBhvr>
                                    </p:animEffect>
                                    <p:anim calcmode="lin" valueType="num">
                                      <p:cBhvr>
                                        <p:cTn id="21" dur="4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4">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0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anim calcmode="lin" valueType="num">
                                      <p:cBhvr>
                                        <p:cTn id="2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7" dur="500" fill="hold"/>
                                        <p:tgtEl>
                                          <p:spTgt spid="5">
                                            <p:txEl>
                                              <p:pRg st="0" end="0"/>
                                            </p:txEl>
                                          </p:spTgt>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80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fade">
                                      <p:cBhvr>
                                        <p:cTn id="30" dur="500"/>
                                        <p:tgtEl>
                                          <p:spTgt spid="7">
                                            <p:txEl>
                                              <p:pRg st="0" end="0"/>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7">
                                            <p:txEl>
                                              <p:pRg st="1" end="1"/>
                                            </p:txEl>
                                          </p:spTgt>
                                        </p:tgtEl>
                                        <p:attrNameLst>
                                          <p:attrName>style.visibility</p:attrName>
                                        </p:attrNameLst>
                                      </p:cBhvr>
                                      <p:to>
                                        <p:strVal val="visible"/>
                                      </p:to>
                                    </p:set>
                                    <p:animEffect transition="in" filter="fade">
                                      <p:cBhvr>
                                        <p:cTn id="33" dur="500"/>
                                        <p:tgtEl>
                                          <p:spTgt spid="7">
                                            <p:txEl>
                                              <p:pRg st="1" end="1"/>
                                            </p:txEl>
                                          </p:spTgt>
                                        </p:tgtEl>
                                      </p:cBhvr>
                                    </p:animEffect>
                                  </p:childTnLst>
                                </p:cTn>
                              </p:par>
                              <p:par>
                                <p:cTn id="34" presetID="10" presetClass="entr" presetSubtype="0" fill="hold" grpId="0" nodeType="withEffect">
                                  <p:stCondLst>
                                    <p:cond delay="80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par>
                                <p:cTn id="37" presetID="42" presetClass="entr" presetSubtype="0" fill="hold" grpId="0" nodeType="withEffect">
                                  <p:stCondLst>
                                    <p:cond delay="20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400"/>
                                        <p:tgtEl>
                                          <p:spTgt spid="10">
                                            <p:txEl>
                                              <p:pRg st="0" end="0"/>
                                            </p:txEl>
                                          </p:spTgt>
                                        </p:tgtEl>
                                      </p:cBhvr>
                                    </p:animEffect>
                                    <p:anim calcmode="lin" valueType="num">
                                      <p:cBhvr>
                                        <p:cTn id="40"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1" dur="400" fill="hold"/>
                                        <p:tgtEl>
                                          <p:spTgt spid="10">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fade">
                                      <p:cBhvr>
                                        <p:cTn id="44" dur="500"/>
                                        <p:tgtEl>
                                          <p:spTgt spid="11">
                                            <p:txEl>
                                              <p:pRg st="0" end="0"/>
                                            </p:txEl>
                                          </p:spTgt>
                                        </p:tgtEl>
                                      </p:cBhvr>
                                    </p:animEffect>
                                    <p:anim calcmode="lin" valueType="num">
                                      <p:cBhvr>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42" presetClass="entr" presetSubtype="0" fill="hold" nodeType="withEffect">
                  <p:stCondLst>
                    <p:cond delay="200"/>
                  </p:stCondLst>
                  <p:childTnLst>
                    <p:set>
                      <p:cBhvr>
                        <p:cTn dur="1" fill="hold">
                          <p:stCondLst>
                            <p:cond delay="0"/>
                          </p:stCondLst>
                        </p:cTn>
                        <p:tgtEl>
                          <p:spTgt spid="4"/>
                        </p:tgtEl>
                        <p:attrNameLst>
                          <p:attrName>style.visibility</p:attrName>
                        </p:attrNameLst>
                      </p:cBhvr>
                      <p:to>
                        <p:strVal val="visible"/>
                      </p:to>
                    </p:set>
                    <p:animEffect transition="in" filter="fade">
                      <p:cBhvr>
                        <p:cTn dur="400"/>
                        <p:tgtEl>
                          <p:spTgt spid="4"/>
                        </p:tgtEl>
                      </p:cBhvr>
                    </p:animEffect>
                    <p:anim calcmode="lin" valueType="num">
                      <p:cBhvr>
                        <p:cTn dur="400" fill="hold"/>
                        <p:tgtEl>
                          <p:spTgt spid="4"/>
                        </p:tgtEl>
                        <p:attrNameLst>
                          <p:attrName>ppt_x</p:attrName>
                        </p:attrNameLst>
                      </p:cBhvr>
                      <p:tavLst>
                        <p:tav tm="0">
                          <p:val>
                            <p:strVal val="#ppt_x"/>
                          </p:val>
                        </p:tav>
                        <p:tav tm="100000">
                          <p:val>
                            <p:strVal val="#ppt_x"/>
                          </p:val>
                        </p:tav>
                      </p:tavLst>
                    </p:anim>
                    <p:anim calcmode="lin" valueType="num">
                      <p:cBhvr>
                        <p:cTn dur="4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anim calcmode="lin" valueType="num">
                      <p:cBhvr>
                        <p:cTn dur="500" fill="hold"/>
                        <p:tgtEl>
                          <p:spTgt spid="5"/>
                        </p:tgtEl>
                        <p:attrNameLst>
                          <p:attrName>ppt_x</p:attrName>
                        </p:attrNameLst>
                      </p:cBhvr>
                      <p:tavLst>
                        <p:tav tm="0">
                          <p:val>
                            <p:strVal val="#ppt_x"/>
                          </p:val>
                        </p:tav>
                        <p:tav tm="100000">
                          <p:val>
                            <p:strVal val="#ppt_x"/>
                          </p:val>
                        </p:tav>
                      </p:tavLst>
                    </p:anim>
                    <p:anim calcmode="lin" valueType="num">
                      <p:cBhvr>
                        <p:cTn dur="5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content Clear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591966" y="5563772"/>
            <a:ext cx="10973505" cy="779972"/>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5" name="Text Placeholder 7"/>
          <p:cNvSpPr>
            <a:spLocks noGrp="1"/>
          </p:cNvSpPr>
          <p:nvPr>
            <p:ph type="body" sz="quarter" idx="18" hasCustomPrompt="1"/>
          </p:nvPr>
        </p:nvSpPr>
        <p:spPr>
          <a:xfrm>
            <a:off x="569384" y="5109393"/>
            <a:ext cx="10996083" cy="431780"/>
          </a:xfrm>
          <a:prstGeom prst="rect">
            <a:avLst/>
          </a:prstGeom>
        </p:spPr>
        <p:txBody>
          <a:bodyPr vert="horz" lIns="0" tIns="40504" rIns="0" bIns="40504" anchor="ctr"/>
          <a:lstStyle>
            <a:lvl1pPr marL="0" indent="0" algn="l">
              <a:lnSpc>
                <a:spcPct val="100000"/>
              </a:lnSpc>
              <a:spcBef>
                <a:spcPts val="0"/>
              </a:spcBef>
              <a:buNone/>
              <a:defRPr sz="192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grpSp>
        <p:nvGrpSpPr>
          <p:cNvPr id="7" name="Group 6"/>
          <p:cNvGrpSpPr/>
          <p:nvPr userDrawn="1"/>
        </p:nvGrpSpPr>
        <p:grpSpPr>
          <a:xfrm>
            <a:off x="101309" y="385540"/>
            <a:ext cx="383999" cy="342171"/>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56863738"/>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s with date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0" name="Text Placeholder 2"/>
          <p:cNvSpPr>
            <a:spLocks noGrp="1"/>
          </p:cNvSpPr>
          <p:nvPr>
            <p:ph type="body" sz="quarter" idx="64" hasCustomPrompt="1"/>
          </p:nvPr>
        </p:nvSpPr>
        <p:spPr>
          <a:xfrm>
            <a:off x="591964" y="5482494"/>
            <a:ext cx="5210528" cy="779972"/>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
        <p:nvSpPr>
          <p:cNvPr id="11" name="Text Placeholder 7"/>
          <p:cNvSpPr>
            <a:spLocks noGrp="1"/>
          </p:cNvSpPr>
          <p:nvPr>
            <p:ph type="body" sz="quarter" idx="18" hasCustomPrompt="1"/>
          </p:nvPr>
        </p:nvSpPr>
        <p:spPr>
          <a:xfrm>
            <a:off x="569384" y="4664085"/>
            <a:ext cx="5233106" cy="454378"/>
          </a:xfrm>
          <a:prstGeom prst="rect">
            <a:avLst/>
          </a:prstGeom>
        </p:spPr>
        <p:txBody>
          <a:bodyPr vert="horz" lIns="0" tIns="40504" rIns="0" bIns="40504" anchor="ctr"/>
          <a:lstStyle>
            <a:lvl1pPr marL="0" indent="0" algn="l">
              <a:lnSpc>
                <a:spcPct val="100000"/>
              </a:lnSpc>
              <a:spcBef>
                <a:spcPts val="0"/>
              </a:spcBef>
              <a:buNone/>
              <a:defRPr sz="2400" b="1" baseline="0">
                <a:solidFill>
                  <a:schemeClr val="bg1"/>
                </a:solidFill>
                <a:latin typeface="Lato Light"/>
                <a:cs typeface="Lato Light"/>
              </a:defRPr>
            </a:lvl1pPr>
          </a:lstStyle>
          <a:p>
            <a:pPr lvl="0"/>
            <a:r>
              <a:rPr lang="es-ES_tradnl" dirty="0"/>
              <a:t>2015</a:t>
            </a:r>
          </a:p>
        </p:txBody>
      </p:sp>
      <p:sp>
        <p:nvSpPr>
          <p:cNvPr id="12" name="Text Placeholder 7"/>
          <p:cNvSpPr>
            <a:spLocks noGrp="1"/>
          </p:cNvSpPr>
          <p:nvPr>
            <p:ph type="body" sz="quarter" idx="65" hasCustomPrompt="1"/>
          </p:nvPr>
        </p:nvSpPr>
        <p:spPr>
          <a:xfrm>
            <a:off x="603251" y="5151356"/>
            <a:ext cx="519924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tx1">
                    <a:lumMod val="50000"/>
                    <a:lumOff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66" hasCustomPrompt="1"/>
          </p:nvPr>
        </p:nvSpPr>
        <p:spPr>
          <a:xfrm>
            <a:off x="6365523" y="5482494"/>
            <a:ext cx="5210528" cy="779972"/>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p>
        </p:txBody>
      </p:sp>
      <p:sp>
        <p:nvSpPr>
          <p:cNvPr id="14" name="Text Placeholder 7"/>
          <p:cNvSpPr>
            <a:spLocks noGrp="1"/>
          </p:cNvSpPr>
          <p:nvPr>
            <p:ph type="body" sz="quarter" idx="67" hasCustomPrompt="1"/>
          </p:nvPr>
        </p:nvSpPr>
        <p:spPr>
          <a:xfrm>
            <a:off x="6342944" y="4664085"/>
            <a:ext cx="5233106" cy="454378"/>
          </a:xfrm>
          <a:prstGeom prst="rect">
            <a:avLst/>
          </a:prstGeom>
        </p:spPr>
        <p:txBody>
          <a:bodyPr vert="horz" lIns="0" tIns="40504" rIns="0" bIns="40504" anchor="ctr"/>
          <a:lstStyle>
            <a:lvl1pPr marL="0" indent="0" algn="l">
              <a:lnSpc>
                <a:spcPct val="100000"/>
              </a:lnSpc>
              <a:spcBef>
                <a:spcPts val="0"/>
              </a:spcBef>
              <a:buNone/>
              <a:defRPr sz="2400" b="1" baseline="0">
                <a:solidFill>
                  <a:schemeClr val="bg1"/>
                </a:solidFill>
                <a:latin typeface="Lato Light"/>
                <a:cs typeface="Lato Light"/>
              </a:defRPr>
            </a:lvl1pPr>
          </a:lstStyle>
          <a:p>
            <a:pPr lvl="0"/>
            <a:r>
              <a:rPr lang="es-ES_tradnl" dirty="0"/>
              <a:t>2016</a:t>
            </a:r>
          </a:p>
        </p:txBody>
      </p:sp>
      <p:sp>
        <p:nvSpPr>
          <p:cNvPr id="15" name="Text Placeholder 7"/>
          <p:cNvSpPr>
            <a:spLocks noGrp="1"/>
          </p:cNvSpPr>
          <p:nvPr>
            <p:ph type="body" sz="quarter" idx="68" hasCustomPrompt="1"/>
          </p:nvPr>
        </p:nvSpPr>
        <p:spPr>
          <a:xfrm>
            <a:off x="6376811" y="5151356"/>
            <a:ext cx="519924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tx1">
                    <a:lumMod val="50000"/>
                    <a:lumOff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6" name="Group 15"/>
          <p:cNvGrpSpPr/>
          <p:nvPr userDrawn="1"/>
        </p:nvGrpSpPr>
        <p:grpSpPr>
          <a:xfrm>
            <a:off x="101309" y="385540"/>
            <a:ext cx="383999" cy="342171"/>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57743929"/>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400"/>
                                        <p:tgtEl>
                                          <p:spTgt spid="11">
                                            <p:txEl>
                                              <p:pRg st="0" end="0"/>
                                            </p:txEl>
                                          </p:spTgt>
                                        </p:tgtEl>
                                      </p:cBhvr>
                                    </p:animEffect>
                                    <p:anim calcmode="lin" valueType="num">
                                      <p:cBhvr>
                                        <p:cTn id="24" dur="4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11">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anim calcmode="lin" valueType="num">
                                      <p:cBhvr>
                                        <p:cTn id="2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12">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400"/>
                                        <p:tgtEl>
                                          <p:spTgt spid="14">
                                            <p:txEl>
                                              <p:pRg st="0" end="0"/>
                                            </p:txEl>
                                          </p:spTgt>
                                        </p:tgtEl>
                                      </p:cBhvr>
                                    </p:animEffect>
                                    <p:anim calcmode="lin" valueType="num">
                                      <p:cBhvr>
                                        <p:cTn id="37"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14">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15">
                                            <p:txEl>
                                              <p:pRg st="0" end="0"/>
                                            </p:txEl>
                                          </p:spTgt>
                                        </p:tgtEl>
                                        <p:attrNameLst>
                                          <p:attrName>style.visibility</p:attrName>
                                        </p:attrNameLst>
                                      </p:cBhvr>
                                      <p:to>
                                        <p:strVal val="visible"/>
                                      </p:to>
                                    </p:set>
                                    <p:animEffect transition="in" filter="fade">
                                      <p:cBhvr>
                                        <p:cTn id="41" dur="500"/>
                                        <p:tgtEl>
                                          <p:spTgt spid="15">
                                            <p:txEl>
                                              <p:pRg st="0" end="0"/>
                                            </p:txEl>
                                          </p:spTgt>
                                        </p:tgtEl>
                                      </p:cBhvr>
                                    </p:animEffect>
                                    <p:anim calcmode="lin" valueType="num">
                                      <p:cBhvr>
                                        <p:cTn id="4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400"/>
                        <p:tgtEl>
                          <p:spTgt spid="11"/>
                        </p:tgtEl>
                      </p:cBhvr>
                    </p:animEffect>
                    <p:anim calcmode="lin" valueType="num">
                      <p:cBhvr>
                        <p:cTn dur="400" fill="hold"/>
                        <p:tgtEl>
                          <p:spTgt spid="11"/>
                        </p:tgtEl>
                        <p:attrNameLst>
                          <p:attrName>ppt_x</p:attrName>
                        </p:attrNameLst>
                      </p:cBhvr>
                      <p:tavLst>
                        <p:tav tm="0">
                          <p:val>
                            <p:strVal val="#ppt_x"/>
                          </p:val>
                        </p:tav>
                        <p:tav tm="100000">
                          <p:val>
                            <p:strVal val="#ppt_x"/>
                          </p:val>
                        </p:tav>
                      </p:tavLst>
                    </p:anim>
                    <p:anim calcmode="lin" valueType="num">
                      <p:cBhvr>
                        <p:cTn dur="4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4C2A88-3F2B-4EF8-AA69-3E2D06F8FE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2F6025-BEFA-4273-BFC3-7B9D0DD9BC2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F0A145E-E210-4998-9342-8EEC13B0EE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0D5AA98-9B72-4D9F-A58D-CACE55538E9E}"/>
              </a:ext>
            </a:extLst>
          </p:cNvPr>
          <p:cNvSpPr>
            <a:spLocks noGrp="1"/>
          </p:cNvSpPr>
          <p:nvPr>
            <p:ph type="dt" sz="half" idx="10"/>
          </p:nvPr>
        </p:nvSpPr>
        <p:spPr/>
        <p:txBody>
          <a:bodyPr/>
          <a:lstStyle/>
          <a:p>
            <a:fld id="{326B962D-FA0A-49C6-9276-26C29FCF77C0}"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id="{E62C6EAE-2B4F-4F60-817B-53E007F722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588EEA-F27D-465D-AB61-B43E25358BD4}"/>
              </a:ext>
            </a:extLst>
          </p:cNvPr>
          <p:cNvSpPr>
            <a:spLocks noGrp="1"/>
          </p:cNvSpPr>
          <p:nvPr>
            <p:ph type="sldNum" sz="quarter" idx="12"/>
          </p:nvPr>
        </p:nvSpPr>
        <p:spPr/>
        <p:txBody>
          <a:body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47923413"/>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Four columns results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 name="Text Placeholder 2"/>
          <p:cNvSpPr>
            <a:spLocks noGrp="1"/>
          </p:cNvSpPr>
          <p:nvPr>
            <p:ph type="body" sz="quarter" idx="64" hasCustomPrompt="1"/>
          </p:nvPr>
        </p:nvSpPr>
        <p:spPr>
          <a:xfrm>
            <a:off x="551749" y="4795537"/>
            <a:ext cx="2360789" cy="841393"/>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 name="Text Placeholder 7"/>
          <p:cNvSpPr>
            <a:spLocks noGrp="1"/>
          </p:cNvSpPr>
          <p:nvPr>
            <p:ph type="body" sz="quarter" idx="18" hasCustomPrompt="1"/>
          </p:nvPr>
        </p:nvSpPr>
        <p:spPr>
          <a:xfrm>
            <a:off x="551749" y="4137128"/>
            <a:ext cx="2360789" cy="345380"/>
          </a:xfrm>
          <a:prstGeom prst="rect">
            <a:avLst/>
          </a:prstGeom>
        </p:spPr>
        <p:txBody>
          <a:bodyPr vert="horz" lIns="0" tIns="40504" rIns="0" bIns="40504" anchor="ctr"/>
          <a:lstStyle>
            <a:lvl1pPr marL="0" indent="0" algn="ctr">
              <a:lnSpc>
                <a:spcPct val="100000"/>
              </a:lnSpc>
              <a:spcBef>
                <a:spcPts val="0"/>
              </a:spcBef>
              <a:buNone/>
              <a:defRPr sz="2400" b="1" baseline="0">
                <a:solidFill>
                  <a:schemeClr val="bg1"/>
                </a:solidFill>
                <a:latin typeface="Lato Light"/>
                <a:cs typeface="Lato Light"/>
              </a:defRPr>
            </a:lvl1pPr>
          </a:lstStyle>
          <a:p>
            <a:pPr lvl="0"/>
            <a:r>
              <a:rPr lang="es-ES_tradnl" dirty="0"/>
              <a:t>50%</a:t>
            </a:r>
          </a:p>
        </p:txBody>
      </p:sp>
      <p:sp>
        <p:nvSpPr>
          <p:cNvPr id="7" name="Text Placeholder 7"/>
          <p:cNvSpPr>
            <a:spLocks noGrp="1"/>
          </p:cNvSpPr>
          <p:nvPr>
            <p:ph type="body" sz="quarter" idx="65" hasCustomPrompt="1"/>
          </p:nvPr>
        </p:nvSpPr>
        <p:spPr>
          <a:xfrm>
            <a:off x="551749" y="4548719"/>
            <a:ext cx="2360789"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3" name="Text Placeholder 2"/>
          <p:cNvSpPr>
            <a:spLocks noGrp="1"/>
          </p:cNvSpPr>
          <p:nvPr>
            <p:ph type="body" sz="quarter" idx="66" hasCustomPrompt="1"/>
          </p:nvPr>
        </p:nvSpPr>
        <p:spPr>
          <a:xfrm>
            <a:off x="3351389" y="4795537"/>
            <a:ext cx="2360789" cy="841393"/>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4" name="Text Placeholder 7"/>
          <p:cNvSpPr>
            <a:spLocks noGrp="1"/>
          </p:cNvSpPr>
          <p:nvPr>
            <p:ph type="body" sz="quarter" idx="67" hasCustomPrompt="1"/>
          </p:nvPr>
        </p:nvSpPr>
        <p:spPr>
          <a:xfrm>
            <a:off x="3351389" y="4137128"/>
            <a:ext cx="2360789" cy="345380"/>
          </a:xfrm>
          <a:prstGeom prst="rect">
            <a:avLst/>
          </a:prstGeom>
        </p:spPr>
        <p:txBody>
          <a:bodyPr vert="horz" lIns="0" tIns="40504" rIns="0" bIns="40504" anchor="ctr"/>
          <a:lstStyle>
            <a:lvl1pPr marL="0" indent="0" algn="ctr">
              <a:lnSpc>
                <a:spcPct val="100000"/>
              </a:lnSpc>
              <a:spcBef>
                <a:spcPts val="0"/>
              </a:spcBef>
              <a:buNone/>
              <a:defRPr sz="2400" b="1" baseline="0">
                <a:solidFill>
                  <a:schemeClr val="bg1"/>
                </a:solidFill>
                <a:latin typeface="Lato Light"/>
                <a:cs typeface="Lato Light"/>
              </a:defRPr>
            </a:lvl1pPr>
          </a:lstStyle>
          <a:p>
            <a:pPr lvl="0"/>
            <a:r>
              <a:rPr lang="es-ES_tradnl" dirty="0"/>
              <a:t>50%</a:t>
            </a:r>
          </a:p>
        </p:txBody>
      </p:sp>
      <p:sp>
        <p:nvSpPr>
          <p:cNvPr id="35" name="Text Placeholder 7"/>
          <p:cNvSpPr>
            <a:spLocks noGrp="1"/>
          </p:cNvSpPr>
          <p:nvPr>
            <p:ph type="body" sz="quarter" idx="68" hasCustomPrompt="1"/>
          </p:nvPr>
        </p:nvSpPr>
        <p:spPr>
          <a:xfrm>
            <a:off x="3351389" y="4548719"/>
            <a:ext cx="2360789"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69" hasCustomPrompt="1"/>
          </p:nvPr>
        </p:nvSpPr>
        <p:spPr>
          <a:xfrm>
            <a:off x="6286494" y="4795537"/>
            <a:ext cx="2360789" cy="841393"/>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7" name="Text Placeholder 7"/>
          <p:cNvSpPr>
            <a:spLocks noGrp="1"/>
          </p:cNvSpPr>
          <p:nvPr>
            <p:ph type="body" sz="quarter" idx="70" hasCustomPrompt="1"/>
          </p:nvPr>
        </p:nvSpPr>
        <p:spPr>
          <a:xfrm>
            <a:off x="6286494" y="4137128"/>
            <a:ext cx="2360789" cy="345380"/>
          </a:xfrm>
          <a:prstGeom prst="rect">
            <a:avLst/>
          </a:prstGeom>
        </p:spPr>
        <p:txBody>
          <a:bodyPr vert="horz" lIns="0" tIns="40504" rIns="0" bIns="40504" anchor="ctr"/>
          <a:lstStyle>
            <a:lvl1pPr marL="0" indent="0" algn="ctr">
              <a:lnSpc>
                <a:spcPct val="100000"/>
              </a:lnSpc>
              <a:spcBef>
                <a:spcPts val="0"/>
              </a:spcBef>
              <a:buNone/>
              <a:defRPr sz="2400" b="1" baseline="0">
                <a:solidFill>
                  <a:schemeClr val="bg1"/>
                </a:solidFill>
                <a:latin typeface="Lato Light"/>
                <a:cs typeface="Lato Light"/>
              </a:defRPr>
            </a:lvl1pPr>
          </a:lstStyle>
          <a:p>
            <a:pPr lvl="0"/>
            <a:r>
              <a:rPr lang="es-ES_tradnl" dirty="0"/>
              <a:t>50%</a:t>
            </a:r>
          </a:p>
        </p:txBody>
      </p:sp>
      <p:sp>
        <p:nvSpPr>
          <p:cNvPr id="38" name="Text Placeholder 7"/>
          <p:cNvSpPr>
            <a:spLocks noGrp="1"/>
          </p:cNvSpPr>
          <p:nvPr>
            <p:ph type="body" sz="quarter" idx="71" hasCustomPrompt="1"/>
          </p:nvPr>
        </p:nvSpPr>
        <p:spPr>
          <a:xfrm>
            <a:off x="6286494" y="4548719"/>
            <a:ext cx="2360789"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9" name="Text Placeholder 2"/>
          <p:cNvSpPr>
            <a:spLocks noGrp="1"/>
          </p:cNvSpPr>
          <p:nvPr>
            <p:ph type="body" sz="quarter" idx="72" hasCustomPrompt="1"/>
          </p:nvPr>
        </p:nvSpPr>
        <p:spPr>
          <a:xfrm>
            <a:off x="9192685" y="4795537"/>
            <a:ext cx="2360789" cy="841393"/>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0" name="Text Placeholder 7"/>
          <p:cNvSpPr>
            <a:spLocks noGrp="1"/>
          </p:cNvSpPr>
          <p:nvPr>
            <p:ph type="body" sz="quarter" idx="73" hasCustomPrompt="1"/>
          </p:nvPr>
        </p:nvSpPr>
        <p:spPr>
          <a:xfrm>
            <a:off x="9192685" y="4137128"/>
            <a:ext cx="2360789" cy="345380"/>
          </a:xfrm>
          <a:prstGeom prst="rect">
            <a:avLst/>
          </a:prstGeom>
        </p:spPr>
        <p:txBody>
          <a:bodyPr vert="horz" lIns="0" tIns="40504" rIns="0" bIns="40504" anchor="ctr"/>
          <a:lstStyle>
            <a:lvl1pPr marL="0" indent="0" algn="ctr">
              <a:lnSpc>
                <a:spcPct val="100000"/>
              </a:lnSpc>
              <a:spcBef>
                <a:spcPts val="0"/>
              </a:spcBef>
              <a:buNone/>
              <a:defRPr sz="2400" b="1" baseline="0">
                <a:solidFill>
                  <a:schemeClr val="bg1"/>
                </a:solidFill>
                <a:latin typeface="Lato Light"/>
                <a:cs typeface="Lato Light"/>
              </a:defRPr>
            </a:lvl1pPr>
          </a:lstStyle>
          <a:p>
            <a:pPr lvl="0"/>
            <a:r>
              <a:rPr lang="es-ES_tradnl" dirty="0"/>
              <a:t>50%</a:t>
            </a:r>
          </a:p>
        </p:txBody>
      </p:sp>
      <p:sp>
        <p:nvSpPr>
          <p:cNvPr id="41" name="Text Placeholder 7"/>
          <p:cNvSpPr>
            <a:spLocks noGrp="1"/>
          </p:cNvSpPr>
          <p:nvPr>
            <p:ph type="body" sz="quarter" idx="74" hasCustomPrompt="1"/>
          </p:nvPr>
        </p:nvSpPr>
        <p:spPr>
          <a:xfrm>
            <a:off x="9192685" y="4548719"/>
            <a:ext cx="2360789" cy="228451"/>
          </a:xfrm>
          <a:prstGeom prst="rect">
            <a:avLst/>
          </a:prstGeom>
        </p:spPr>
        <p:txBody>
          <a:bodyPr vert="horz" lIns="0" tIns="40504" rIns="0" bIns="40504" anchor="ctr"/>
          <a:lstStyle>
            <a:lvl1pPr marL="0" indent="0" algn="ctr">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8" name="Group 17"/>
          <p:cNvGrpSpPr/>
          <p:nvPr userDrawn="1"/>
        </p:nvGrpSpPr>
        <p:grpSpPr>
          <a:xfrm>
            <a:off x="101309" y="385540"/>
            <a:ext cx="383999" cy="342171"/>
            <a:chOff x="5270500" y="1460500"/>
            <a:chExt cx="1701800" cy="2705100"/>
          </a:xfrm>
        </p:grpSpPr>
        <p:sp>
          <p:nvSpPr>
            <p:cNvPr id="19" name="Rounded Rectangle 1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0" name="Rounded Rectangle 1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1" name="Rounded Rectangle 2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274696513"/>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400"/>
                                        <p:tgtEl>
                                          <p:spTgt spid="5">
                                            <p:txEl>
                                              <p:pRg st="0" end="0"/>
                                            </p:txEl>
                                          </p:spTgt>
                                        </p:tgtEl>
                                      </p:cBhvr>
                                    </p:animEffect>
                                    <p:anim calcmode="lin" valueType="num">
                                      <p:cBhvr>
                                        <p:cTn id="24" dur="4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5">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anim calcmode="lin" valueType="num">
                                      <p:cBhvr>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
                                            <p:txEl>
                                              <p:pRg st="0" end="0"/>
                                            </p:txEl>
                                          </p:spTgt>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80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fade">
                                      <p:cBhvr>
                                        <p:cTn id="33" dur="500"/>
                                        <p:tgtEl>
                                          <p:spTgt spid="33">
                                            <p:txEl>
                                              <p:pRg st="0" end="0"/>
                                            </p:txEl>
                                          </p:spTgt>
                                        </p:tgtEl>
                                      </p:cBhvr>
                                    </p:animEffect>
                                  </p:childTnLst>
                                </p:cTn>
                              </p:par>
                              <p:par>
                                <p:cTn id="34" presetID="42" presetClass="entr" presetSubtype="0" fill="hold" grpId="0" nodeType="withEffect">
                                  <p:stCondLst>
                                    <p:cond delay="200"/>
                                  </p:stCondLst>
                                  <p:childTnLst>
                                    <p:set>
                                      <p:cBhvr>
                                        <p:cTn id="35" dur="1" fill="hold">
                                          <p:stCondLst>
                                            <p:cond delay="0"/>
                                          </p:stCondLst>
                                        </p:cTn>
                                        <p:tgtEl>
                                          <p:spTgt spid="34">
                                            <p:txEl>
                                              <p:pRg st="0" end="0"/>
                                            </p:txEl>
                                          </p:spTgt>
                                        </p:tgtEl>
                                        <p:attrNameLst>
                                          <p:attrName>style.visibility</p:attrName>
                                        </p:attrNameLst>
                                      </p:cBhvr>
                                      <p:to>
                                        <p:strVal val="visible"/>
                                      </p:to>
                                    </p:set>
                                    <p:animEffect transition="in" filter="fade">
                                      <p:cBhvr>
                                        <p:cTn id="36" dur="400"/>
                                        <p:tgtEl>
                                          <p:spTgt spid="34">
                                            <p:txEl>
                                              <p:pRg st="0" end="0"/>
                                            </p:txEl>
                                          </p:spTgt>
                                        </p:tgtEl>
                                      </p:cBhvr>
                                    </p:animEffect>
                                    <p:anim calcmode="lin" valueType="num">
                                      <p:cBhvr>
                                        <p:cTn id="37"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38" dur="400" fill="hold"/>
                                        <p:tgtEl>
                                          <p:spTgt spid="34">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200"/>
                                  </p:stCondLst>
                                  <p:childTnLst>
                                    <p:set>
                                      <p:cBhvr>
                                        <p:cTn id="40" dur="1" fill="hold">
                                          <p:stCondLst>
                                            <p:cond delay="0"/>
                                          </p:stCondLst>
                                        </p:cTn>
                                        <p:tgtEl>
                                          <p:spTgt spid="35">
                                            <p:txEl>
                                              <p:pRg st="0" end="0"/>
                                            </p:txEl>
                                          </p:spTgt>
                                        </p:tgtEl>
                                        <p:attrNameLst>
                                          <p:attrName>style.visibility</p:attrName>
                                        </p:attrNameLst>
                                      </p:cBhvr>
                                      <p:to>
                                        <p:strVal val="visible"/>
                                      </p:to>
                                    </p:set>
                                    <p:animEffect transition="in" filter="fade">
                                      <p:cBhvr>
                                        <p:cTn id="41" dur="500"/>
                                        <p:tgtEl>
                                          <p:spTgt spid="35">
                                            <p:txEl>
                                              <p:pRg st="0" end="0"/>
                                            </p:txEl>
                                          </p:spTgt>
                                        </p:tgtEl>
                                      </p:cBhvr>
                                    </p:animEffect>
                                    <p:anim calcmode="lin" valueType="num">
                                      <p:cBhvr>
                                        <p:cTn id="4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3" dur="500" fill="hold"/>
                                        <p:tgtEl>
                                          <p:spTgt spid="35">
                                            <p:txEl>
                                              <p:pRg st="0" end="0"/>
                                            </p:txEl>
                                          </p:spTgt>
                                        </p:tgtEl>
                                        <p:attrNameLst>
                                          <p:attrName>ppt_y</p:attrName>
                                        </p:attrNameLst>
                                      </p:cBhvr>
                                      <p:tavLst>
                                        <p:tav tm="0">
                                          <p:val>
                                            <p:strVal val="#ppt_y+.1"/>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42" presetClass="entr" presetSubtype="0" fill="hold" grpId="0" nodeType="withEffect">
                                  <p:stCondLst>
                                    <p:cond delay="200"/>
                                  </p:stCondLst>
                                  <p:childTnLst>
                                    <p:set>
                                      <p:cBhvr>
                                        <p:cTn id="48" dur="1" fill="hold">
                                          <p:stCondLst>
                                            <p:cond delay="0"/>
                                          </p:stCondLst>
                                        </p:cTn>
                                        <p:tgtEl>
                                          <p:spTgt spid="37">
                                            <p:txEl>
                                              <p:pRg st="0" end="0"/>
                                            </p:txEl>
                                          </p:spTgt>
                                        </p:tgtEl>
                                        <p:attrNameLst>
                                          <p:attrName>style.visibility</p:attrName>
                                        </p:attrNameLst>
                                      </p:cBhvr>
                                      <p:to>
                                        <p:strVal val="visible"/>
                                      </p:to>
                                    </p:set>
                                    <p:animEffect transition="in" filter="fade">
                                      <p:cBhvr>
                                        <p:cTn id="49" dur="400"/>
                                        <p:tgtEl>
                                          <p:spTgt spid="37">
                                            <p:txEl>
                                              <p:pRg st="0" end="0"/>
                                            </p:txEl>
                                          </p:spTgt>
                                        </p:tgtEl>
                                      </p:cBhvr>
                                    </p:animEffect>
                                    <p:anim calcmode="lin" valueType="num">
                                      <p:cBhvr>
                                        <p:cTn id="5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5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38">
                                            <p:txEl>
                                              <p:pRg st="0" end="0"/>
                                            </p:txEl>
                                          </p:spTgt>
                                        </p:tgtEl>
                                        <p:attrNameLst>
                                          <p:attrName>style.visibility</p:attrName>
                                        </p:attrNameLst>
                                      </p:cBhvr>
                                      <p:to>
                                        <p:strVal val="visible"/>
                                      </p:to>
                                    </p:set>
                                    <p:animEffect transition="in" filter="fade">
                                      <p:cBhvr>
                                        <p:cTn id="54" dur="500"/>
                                        <p:tgtEl>
                                          <p:spTgt spid="38">
                                            <p:txEl>
                                              <p:pRg st="0" end="0"/>
                                            </p:txEl>
                                          </p:spTgt>
                                        </p:tgtEl>
                                      </p:cBhvr>
                                    </p:animEffect>
                                    <p:anim calcmode="lin" valueType="num">
                                      <p:cBhvr>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38">
                                            <p:txEl>
                                              <p:pRg st="0" end="0"/>
                                            </p:txEl>
                                          </p:spTgt>
                                        </p:tgtEl>
                                        <p:attrNameLst>
                                          <p:attrName>ppt_y</p:attrName>
                                        </p:attrNameLst>
                                      </p:cBhvr>
                                      <p:tavLst>
                                        <p:tav tm="0">
                                          <p:val>
                                            <p:strVal val="#ppt_y+.1"/>
                                          </p:val>
                                        </p:tav>
                                        <p:tav tm="100000">
                                          <p:val>
                                            <p:strVal val="#ppt_y"/>
                                          </p:val>
                                        </p:tav>
                                      </p:tavLst>
                                    </p:anim>
                                  </p:childTnLst>
                                </p:cTn>
                              </p:par>
                              <p:par>
                                <p:cTn id="57" presetID="10" presetClass="entr" presetSubtype="0" fill="hold" grpId="0" nodeType="withEffect">
                                  <p:stCondLst>
                                    <p:cond delay="800"/>
                                  </p:stCondLst>
                                  <p:childTnLst>
                                    <p:set>
                                      <p:cBhvr>
                                        <p:cTn id="58" dur="1" fill="hold">
                                          <p:stCondLst>
                                            <p:cond delay="0"/>
                                          </p:stCondLst>
                                        </p:cTn>
                                        <p:tgtEl>
                                          <p:spTgt spid="39">
                                            <p:txEl>
                                              <p:pRg st="0" end="0"/>
                                            </p:txEl>
                                          </p:spTgt>
                                        </p:tgtEl>
                                        <p:attrNameLst>
                                          <p:attrName>style.visibility</p:attrName>
                                        </p:attrNameLst>
                                      </p:cBhvr>
                                      <p:to>
                                        <p:strVal val="visible"/>
                                      </p:to>
                                    </p:set>
                                    <p:animEffect transition="in" filter="fade">
                                      <p:cBhvr>
                                        <p:cTn id="59" dur="500"/>
                                        <p:tgtEl>
                                          <p:spTgt spid="39">
                                            <p:txEl>
                                              <p:pRg st="0" end="0"/>
                                            </p:txEl>
                                          </p:spTgt>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400"/>
                                        <p:tgtEl>
                                          <p:spTgt spid="40">
                                            <p:txEl>
                                              <p:pRg st="0" end="0"/>
                                            </p:txEl>
                                          </p:spTgt>
                                        </p:tgtEl>
                                      </p:cBhvr>
                                    </p:animEffect>
                                    <p:anim calcmode="lin" valueType="num">
                                      <p:cBhvr>
                                        <p:cTn id="63"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64" dur="400" fill="hold"/>
                                        <p:tgtEl>
                                          <p:spTgt spid="40">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200"/>
                                  </p:stCondLst>
                                  <p:childTnLst>
                                    <p:set>
                                      <p:cBhvr>
                                        <p:cTn id="66" dur="1" fill="hold">
                                          <p:stCondLst>
                                            <p:cond delay="0"/>
                                          </p:stCondLst>
                                        </p:cTn>
                                        <p:tgtEl>
                                          <p:spTgt spid="41">
                                            <p:txEl>
                                              <p:pRg st="0" end="0"/>
                                            </p:txEl>
                                          </p:spTgt>
                                        </p:tgtEl>
                                        <p:attrNameLst>
                                          <p:attrName>style.visibility</p:attrName>
                                        </p:attrNameLst>
                                      </p:cBhvr>
                                      <p:to>
                                        <p:strVal val="visible"/>
                                      </p:to>
                                    </p:set>
                                    <p:animEffect transition="in" filter="fade">
                                      <p:cBhvr>
                                        <p:cTn id="67" dur="500"/>
                                        <p:tgtEl>
                                          <p:spTgt spid="41">
                                            <p:txEl>
                                              <p:pRg st="0" end="0"/>
                                            </p:txEl>
                                          </p:spTgt>
                                        </p:tgtEl>
                                      </p:cBhvr>
                                    </p:animEffect>
                                    <p:anim calcmode="lin" valueType="num">
                                      <p:cBhvr>
                                        <p:cTn id="68"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9" dur="5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0" presetClass="entr" presetSubtype="0" fill="hold" nodeType="withEffect">
                  <p:stCondLst>
                    <p:cond delay="8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400"/>
                        <p:tgtEl>
                          <p:spTgt spid="5"/>
                        </p:tgtEl>
                      </p:cBhvr>
                    </p:animEffect>
                    <p:anim calcmode="lin" valueType="num">
                      <p:cBhvr>
                        <p:cTn dur="400" fill="hold"/>
                        <p:tgtEl>
                          <p:spTgt spid="5"/>
                        </p:tgtEl>
                        <p:attrNameLst>
                          <p:attrName>ppt_x</p:attrName>
                        </p:attrNameLst>
                      </p:cBhvr>
                      <p:tavLst>
                        <p:tav tm="0">
                          <p:val>
                            <p:strVal val="#ppt_x"/>
                          </p:val>
                        </p:tav>
                        <p:tav tm="100000">
                          <p:val>
                            <p:strVal val="#ppt_x"/>
                          </p:val>
                        </p:tav>
                      </p:tavLst>
                    </p:anim>
                    <p:anim calcmode="lin" valueType="num">
                      <p:cBhvr>
                        <p:cTn dur="4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10" presetClass="entr" presetSubtype="0" fill="hold" nodeType="withEffect">
                  <p:stCondLst>
                    <p:cond delay="8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603251" y="1369621"/>
            <a:ext cx="10972800" cy="3507180"/>
          </a:xfrm>
          <a:custGeom>
            <a:avLst/>
            <a:gdLst/>
            <a:ahLst/>
            <a:cxnLst/>
            <a:rect l="l" t="t" r="r" b="b"/>
            <a:pathLst>
              <a:path w="8229600" h="2922650">
                <a:moveTo>
                  <a:pt x="1461325" y="0"/>
                </a:moveTo>
                <a:lnTo>
                  <a:pt x="6768275" y="0"/>
                </a:lnTo>
                <a:cubicBezTo>
                  <a:pt x="7575343" y="0"/>
                  <a:pt x="8229600" y="654257"/>
                  <a:pt x="8229600" y="1461325"/>
                </a:cubicBezTo>
                <a:cubicBezTo>
                  <a:pt x="8229600" y="2268393"/>
                  <a:pt x="7575343" y="2922650"/>
                  <a:pt x="6768275" y="2922650"/>
                </a:cubicBezTo>
                <a:lnTo>
                  <a:pt x="1461325" y="2922650"/>
                </a:lnTo>
                <a:cubicBezTo>
                  <a:pt x="654257" y="2922650"/>
                  <a:pt x="0" y="2268393"/>
                  <a:pt x="0" y="1461325"/>
                </a:cubicBezTo>
                <a:cubicBezTo>
                  <a:pt x="0" y="654257"/>
                  <a:pt x="654257" y="0"/>
                  <a:pt x="1461325"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101309" y="385540"/>
            <a:ext cx="383999" cy="342171"/>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18" name="Text Placeholder 2"/>
          <p:cNvSpPr>
            <a:spLocks noGrp="1"/>
          </p:cNvSpPr>
          <p:nvPr>
            <p:ph type="body" sz="quarter" idx="75" hasCustomPrompt="1"/>
          </p:nvPr>
        </p:nvSpPr>
        <p:spPr>
          <a:xfrm>
            <a:off x="591966" y="5563772"/>
            <a:ext cx="10973505" cy="779972"/>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19" name="Text Placeholder 7"/>
          <p:cNvSpPr>
            <a:spLocks noGrp="1"/>
          </p:cNvSpPr>
          <p:nvPr>
            <p:ph type="body" sz="quarter" idx="76" hasCustomPrompt="1"/>
          </p:nvPr>
        </p:nvSpPr>
        <p:spPr>
          <a:xfrm>
            <a:off x="569384" y="5109393"/>
            <a:ext cx="10996083" cy="431780"/>
          </a:xfrm>
          <a:prstGeom prst="rect">
            <a:avLst/>
          </a:prstGeom>
        </p:spPr>
        <p:txBody>
          <a:bodyPr vert="horz" lIns="0" tIns="40504" rIns="0" bIns="40504" anchor="ctr"/>
          <a:lstStyle>
            <a:lvl1pPr marL="0" indent="0" algn="l">
              <a:lnSpc>
                <a:spcPct val="100000"/>
              </a:lnSpc>
              <a:spcBef>
                <a:spcPts val="0"/>
              </a:spcBef>
              <a:buNone/>
              <a:defRPr sz="192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extLst>
      <p:ext uri="{BB962C8B-B14F-4D97-AF65-F5344CB8AC3E}">
        <p14:creationId xmlns:p14="http://schemas.microsoft.com/office/powerpoint/2010/main" val="3133128207"/>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childTnLst>
                                </p:cTn>
                              </p:par>
                              <p:par>
                                <p:cTn id="26" presetID="42" presetClass="entr" presetSubtype="0" fill="hold" grpId="0" nodeType="withEffect">
                                  <p:stCondLst>
                                    <p:cond delay="20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400"/>
                                        <p:tgtEl>
                                          <p:spTgt spid="19">
                                            <p:txEl>
                                              <p:pRg st="0" end="0"/>
                                            </p:txEl>
                                          </p:spTgt>
                                        </p:tgtEl>
                                      </p:cBhvr>
                                    </p:animEffect>
                                    <p:anim calcmode="lin" valueType="num">
                                      <p:cBhvr>
                                        <p:cTn id="29"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0" dur="4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images with caption">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603251" y="1473207"/>
            <a:ext cx="5204883" cy="3447167"/>
          </a:xfrm>
          <a:custGeom>
            <a:avLst/>
            <a:gdLst/>
            <a:ahLst/>
            <a:cxnLst/>
            <a:rect l="l" t="t" r="r" b="b"/>
            <a:pathLst>
              <a:path w="3903662" h="2872639">
                <a:moveTo>
                  <a:pt x="522813" y="0"/>
                </a:moveTo>
                <a:lnTo>
                  <a:pt x="3380849" y="0"/>
                </a:lnTo>
                <a:cubicBezTo>
                  <a:pt x="3669591" y="0"/>
                  <a:pt x="3903662" y="234071"/>
                  <a:pt x="3903662" y="522813"/>
                </a:cubicBezTo>
                <a:lnTo>
                  <a:pt x="3903662" y="2872639"/>
                </a:lnTo>
                <a:lnTo>
                  <a:pt x="0" y="2872639"/>
                </a:lnTo>
                <a:lnTo>
                  <a:pt x="0" y="522813"/>
                </a:lnTo>
                <a:cubicBezTo>
                  <a:pt x="0" y="234071"/>
                  <a:pt x="234071" y="0"/>
                  <a:pt x="522813"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17" name="Rounded Rectangle 16"/>
          <p:cNvSpPr/>
          <p:nvPr userDrawn="1"/>
        </p:nvSpPr>
        <p:spPr>
          <a:xfrm>
            <a:off x="603251" y="4920371"/>
            <a:ext cx="5204883" cy="1310640"/>
          </a:xfrm>
          <a:custGeom>
            <a:avLst/>
            <a:gdLst/>
            <a:ahLst/>
            <a:cxnLst/>
            <a:rect l="l" t="t" r="r" b="b"/>
            <a:pathLst>
              <a:path w="3903662" h="1092200">
                <a:moveTo>
                  <a:pt x="0" y="0"/>
                </a:moveTo>
                <a:lnTo>
                  <a:pt x="3903662" y="0"/>
                </a:lnTo>
                <a:lnTo>
                  <a:pt x="3903662" y="595030"/>
                </a:lnTo>
                <a:cubicBezTo>
                  <a:pt x="3903662" y="869609"/>
                  <a:pt x="3681071" y="1092200"/>
                  <a:pt x="3406492" y="1092200"/>
                </a:cubicBezTo>
                <a:lnTo>
                  <a:pt x="497170" y="1092200"/>
                </a:lnTo>
                <a:cubicBezTo>
                  <a:pt x="222591" y="1092200"/>
                  <a:pt x="0" y="869609"/>
                  <a:pt x="0" y="595030"/>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101309" y="385540"/>
            <a:ext cx="383999" cy="342171"/>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28" name="Text Placeholder 7"/>
          <p:cNvSpPr>
            <a:spLocks noGrp="1"/>
          </p:cNvSpPr>
          <p:nvPr>
            <p:ph type="body" sz="quarter" idx="65" hasCustomPrompt="1"/>
          </p:nvPr>
        </p:nvSpPr>
        <p:spPr>
          <a:xfrm>
            <a:off x="948267" y="5140217"/>
            <a:ext cx="4622800" cy="259199"/>
          </a:xfrm>
          <a:prstGeom prst="rect">
            <a:avLst/>
          </a:prstGeom>
        </p:spPr>
        <p:txBody>
          <a:bodyPr vert="horz" lIns="0" tIns="40504" rIns="0" bIns="40504" anchor="ctr"/>
          <a:lstStyle>
            <a:lvl1pPr marL="0" indent="0" algn="l">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9" name="Text Placeholder 2"/>
          <p:cNvSpPr>
            <a:spLocks noGrp="1"/>
          </p:cNvSpPr>
          <p:nvPr>
            <p:ph type="body" sz="quarter" idx="64" hasCustomPrompt="1"/>
          </p:nvPr>
        </p:nvSpPr>
        <p:spPr>
          <a:xfrm>
            <a:off x="948267" y="5434998"/>
            <a:ext cx="4622800" cy="613133"/>
          </a:xfrm>
          <a:prstGeom prst="rect">
            <a:avLst/>
          </a:prstGeom>
        </p:spPr>
        <p:txBody>
          <a:bodyPr vert="horz" lIns="0" tIns="0" rIns="0" bIns="0"/>
          <a:lstStyle>
            <a:lvl1pPr marL="0" indent="0" algn="just">
              <a:lnSpc>
                <a:spcPct val="130000"/>
              </a:lnSpc>
              <a:buNone/>
              <a:defRPr sz="108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6" name="Picture Placeholder 2"/>
          <p:cNvSpPr>
            <a:spLocks noGrp="1"/>
          </p:cNvSpPr>
          <p:nvPr>
            <p:ph type="pic" sz="quarter" idx="66"/>
          </p:nvPr>
        </p:nvSpPr>
        <p:spPr>
          <a:xfrm>
            <a:off x="6371168" y="1473207"/>
            <a:ext cx="5204883" cy="3447167"/>
          </a:xfrm>
          <a:custGeom>
            <a:avLst/>
            <a:gdLst/>
            <a:ahLst/>
            <a:cxnLst/>
            <a:rect l="l" t="t" r="r" b="b"/>
            <a:pathLst>
              <a:path w="3903662" h="2872639">
                <a:moveTo>
                  <a:pt x="522813" y="0"/>
                </a:moveTo>
                <a:lnTo>
                  <a:pt x="3380849" y="0"/>
                </a:lnTo>
                <a:cubicBezTo>
                  <a:pt x="3669591" y="0"/>
                  <a:pt x="3903662" y="234071"/>
                  <a:pt x="3903662" y="522813"/>
                </a:cubicBezTo>
                <a:lnTo>
                  <a:pt x="3903662" y="2872639"/>
                </a:lnTo>
                <a:lnTo>
                  <a:pt x="0" y="2872639"/>
                </a:lnTo>
                <a:lnTo>
                  <a:pt x="0" y="522813"/>
                </a:lnTo>
                <a:cubicBezTo>
                  <a:pt x="0" y="234071"/>
                  <a:pt x="234071" y="0"/>
                  <a:pt x="522813"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47" name="Rounded Rectangle 16"/>
          <p:cNvSpPr/>
          <p:nvPr userDrawn="1"/>
        </p:nvSpPr>
        <p:spPr>
          <a:xfrm>
            <a:off x="6371168" y="4920371"/>
            <a:ext cx="5204883" cy="1310640"/>
          </a:xfrm>
          <a:custGeom>
            <a:avLst/>
            <a:gdLst/>
            <a:ahLst/>
            <a:cxnLst/>
            <a:rect l="l" t="t" r="r" b="b"/>
            <a:pathLst>
              <a:path w="3903662" h="1092200">
                <a:moveTo>
                  <a:pt x="0" y="0"/>
                </a:moveTo>
                <a:lnTo>
                  <a:pt x="3903662" y="0"/>
                </a:lnTo>
                <a:lnTo>
                  <a:pt x="3903662" y="595030"/>
                </a:lnTo>
                <a:cubicBezTo>
                  <a:pt x="3903662" y="869609"/>
                  <a:pt x="3681071" y="1092200"/>
                  <a:pt x="3406492" y="1092200"/>
                </a:cubicBezTo>
                <a:lnTo>
                  <a:pt x="497170" y="1092200"/>
                </a:lnTo>
                <a:cubicBezTo>
                  <a:pt x="222591" y="1092200"/>
                  <a:pt x="0" y="869609"/>
                  <a:pt x="0" y="595030"/>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8" name="Text Placeholder 7"/>
          <p:cNvSpPr>
            <a:spLocks noGrp="1"/>
          </p:cNvSpPr>
          <p:nvPr>
            <p:ph type="body" sz="quarter" idx="67" hasCustomPrompt="1"/>
          </p:nvPr>
        </p:nvSpPr>
        <p:spPr>
          <a:xfrm>
            <a:off x="6716185" y="5140217"/>
            <a:ext cx="4622800" cy="259199"/>
          </a:xfrm>
          <a:prstGeom prst="rect">
            <a:avLst/>
          </a:prstGeom>
        </p:spPr>
        <p:txBody>
          <a:bodyPr vert="horz" lIns="0" tIns="40504" rIns="0" bIns="40504" anchor="ctr"/>
          <a:lstStyle>
            <a:lvl1pPr marL="0" indent="0" algn="l">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9" name="Text Placeholder 2"/>
          <p:cNvSpPr>
            <a:spLocks noGrp="1"/>
          </p:cNvSpPr>
          <p:nvPr>
            <p:ph type="body" sz="quarter" idx="68" hasCustomPrompt="1"/>
          </p:nvPr>
        </p:nvSpPr>
        <p:spPr>
          <a:xfrm>
            <a:off x="6716185" y="5434998"/>
            <a:ext cx="4622800" cy="613133"/>
          </a:xfrm>
          <a:prstGeom prst="rect">
            <a:avLst/>
          </a:prstGeom>
        </p:spPr>
        <p:txBody>
          <a:bodyPr vert="horz" lIns="0" tIns="0" rIns="0" bIns="0"/>
          <a:lstStyle>
            <a:lvl1pPr marL="0" indent="0" algn="just">
              <a:lnSpc>
                <a:spcPct val="130000"/>
              </a:lnSpc>
              <a:buNone/>
              <a:defRPr sz="108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3155212938"/>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500"/>
                            </p:stCondLst>
                            <p:childTnLst>
                              <p:par>
                                <p:cTn id="24" presetID="37"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900" decel="100000" fill="hold"/>
                                        <p:tgtEl>
                                          <p:spTgt spid="17"/>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fade">
                                      <p:cBhvr>
                                        <p:cTn id="32" dur="500"/>
                                        <p:tgtEl>
                                          <p:spTgt spid="28">
                                            <p:txEl>
                                              <p:pRg st="0" end="0"/>
                                            </p:txEl>
                                          </p:spTgt>
                                        </p:tgtEl>
                                      </p:cBhvr>
                                    </p:animEffect>
                                    <p:anim calcmode="lin" valueType="num">
                                      <p:cBhvr>
                                        <p:cTn id="33"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4" dur="500" fill="hold"/>
                                        <p:tgtEl>
                                          <p:spTgt spid="28">
                                            <p:txEl>
                                              <p:pRg st="0" end="0"/>
                                            </p:txEl>
                                          </p:spTgt>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80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par>
                                <p:cTn id="38" presetID="53" presetClass="entr" presetSubtype="16" fill="hold" grpId="0" nodeType="withEffect" nodePh="1">
                                  <p:stCondLst>
                                    <p:cond delay="800"/>
                                  </p:stCondLst>
                                  <p:endCondLst>
                                    <p:cond evt="begin" delay="0">
                                      <p:tn val="38"/>
                                    </p:cond>
                                  </p:endCondLst>
                                  <p:childTnLst>
                                    <p:set>
                                      <p:cBhvr>
                                        <p:cTn id="39" dur="1" fill="hold">
                                          <p:stCondLst>
                                            <p:cond delay="0"/>
                                          </p:stCondLst>
                                        </p:cTn>
                                        <p:tgtEl>
                                          <p:spTgt spid="46"/>
                                        </p:tgtEl>
                                        <p:attrNameLst>
                                          <p:attrName>style.visibility</p:attrName>
                                        </p:attrNameLst>
                                      </p:cBhvr>
                                      <p:to>
                                        <p:strVal val="visible"/>
                                      </p:to>
                                    </p:set>
                                    <p:anim calcmode="lin" valueType="num">
                                      <p:cBhvr>
                                        <p:cTn id="40" dur="1000" fill="hold"/>
                                        <p:tgtEl>
                                          <p:spTgt spid="46"/>
                                        </p:tgtEl>
                                        <p:attrNameLst>
                                          <p:attrName>ppt_w</p:attrName>
                                        </p:attrNameLst>
                                      </p:cBhvr>
                                      <p:tavLst>
                                        <p:tav tm="0">
                                          <p:val>
                                            <p:fltVal val="0"/>
                                          </p:val>
                                        </p:tav>
                                        <p:tav tm="100000">
                                          <p:val>
                                            <p:strVal val="#ppt_w"/>
                                          </p:val>
                                        </p:tav>
                                      </p:tavLst>
                                    </p:anim>
                                    <p:anim calcmode="lin" valueType="num">
                                      <p:cBhvr>
                                        <p:cTn id="41" dur="1000" fill="hold"/>
                                        <p:tgtEl>
                                          <p:spTgt spid="46"/>
                                        </p:tgtEl>
                                        <p:attrNameLst>
                                          <p:attrName>ppt_h</p:attrName>
                                        </p:attrNameLst>
                                      </p:cBhvr>
                                      <p:tavLst>
                                        <p:tav tm="0">
                                          <p:val>
                                            <p:fltVal val="0"/>
                                          </p:val>
                                        </p:tav>
                                        <p:tav tm="100000">
                                          <p:val>
                                            <p:strVal val="#ppt_h"/>
                                          </p:val>
                                        </p:tav>
                                      </p:tavLst>
                                    </p:anim>
                                    <p:animEffect transition="in" filter="fade">
                                      <p:cBhvr>
                                        <p:cTn id="42" dur="1000"/>
                                        <p:tgtEl>
                                          <p:spTgt spid="46"/>
                                        </p:tgtEl>
                                      </p:cBhvr>
                                    </p:animEffect>
                                  </p:childTnLst>
                                </p:cTn>
                              </p:par>
                            </p:childTnLst>
                          </p:cTn>
                        </p:par>
                        <p:par>
                          <p:cTn id="43" fill="hold">
                            <p:stCondLst>
                              <p:cond delay="1500"/>
                            </p:stCondLst>
                            <p:childTnLst>
                              <p:par>
                                <p:cTn id="44" presetID="37" presetClass="entr" presetSubtype="0"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1000"/>
                                        <p:tgtEl>
                                          <p:spTgt spid="47"/>
                                        </p:tgtEl>
                                      </p:cBhvr>
                                    </p:animEffect>
                                    <p:anim calcmode="lin" valueType="num">
                                      <p:cBhvr>
                                        <p:cTn id="47" dur="1000" fill="hold"/>
                                        <p:tgtEl>
                                          <p:spTgt spid="47"/>
                                        </p:tgtEl>
                                        <p:attrNameLst>
                                          <p:attrName>ppt_x</p:attrName>
                                        </p:attrNameLst>
                                      </p:cBhvr>
                                      <p:tavLst>
                                        <p:tav tm="0">
                                          <p:val>
                                            <p:strVal val="#ppt_x"/>
                                          </p:val>
                                        </p:tav>
                                        <p:tav tm="100000">
                                          <p:val>
                                            <p:strVal val="#ppt_x"/>
                                          </p:val>
                                        </p:tav>
                                      </p:tavLst>
                                    </p:anim>
                                    <p:anim calcmode="lin" valueType="num">
                                      <p:cBhvr>
                                        <p:cTn id="48" dur="900" decel="100000" fill="hold"/>
                                        <p:tgtEl>
                                          <p:spTgt spid="47"/>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48">
                                            <p:txEl>
                                              <p:pRg st="0" end="0"/>
                                            </p:txEl>
                                          </p:spTgt>
                                        </p:tgtEl>
                                        <p:attrNameLst>
                                          <p:attrName>style.visibility</p:attrName>
                                        </p:attrNameLst>
                                      </p:cBhvr>
                                      <p:to>
                                        <p:strVal val="visible"/>
                                      </p:to>
                                    </p:set>
                                    <p:animEffect transition="in" filter="fade">
                                      <p:cBhvr>
                                        <p:cTn id="52" dur="500"/>
                                        <p:tgtEl>
                                          <p:spTgt spid="48">
                                            <p:txEl>
                                              <p:pRg st="0" end="0"/>
                                            </p:txEl>
                                          </p:spTgt>
                                        </p:tgtEl>
                                      </p:cBhvr>
                                    </p:animEffect>
                                    <p:anim calcmode="lin" valueType="num">
                                      <p:cBhvr>
                                        <p:cTn id="5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54" dur="500" fill="hold"/>
                                        <p:tgtEl>
                                          <p:spTgt spid="48">
                                            <p:txEl>
                                              <p:pRg st="0" end="0"/>
                                            </p:txEl>
                                          </p:spTgt>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80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fade">
                                      <p:cBhvr>
                                        <p:cTn id="57"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7" grpId="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anim calcmode="lin" valueType="num">
                      <p:cBhvr>
                        <p:cTn dur="500" fill="hold"/>
                        <p:tgtEl>
                          <p:spTgt spid="28"/>
                        </p:tgtEl>
                        <p:attrNameLst>
                          <p:attrName>ppt_x</p:attrName>
                        </p:attrNameLst>
                      </p:cBhvr>
                      <p:tavLst>
                        <p:tav tm="0">
                          <p:val>
                            <p:strVal val="#ppt_x"/>
                          </p:val>
                        </p:tav>
                        <p:tav tm="100000">
                          <p:val>
                            <p:strVal val="#ppt_x"/>
                          </p:val>
                        </p:tav>
                      </p:tavLst>
                    </p:anim>
                    <p:anim calcmode="lin" valueType="num">
                      <p:cBhvr>
                        <p:cTn dur="5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6" grpId="0"/>
      <p:bldP spid="47" grpId="0" animBg="1"/>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anim calcmode="lin" valueType="num">
                      <p:cBhvr>
                        <p:cTn dur="500" fill="hold"/>
                        <p:tgtEl>
                          <p:spTgt spid="48"/>
                        </p:tgtEl>
                        <p:attrNameLst>
                          <p:attrName>ppt_x</p:attrName>
                        </p:attrNameLst>
                      </p:cBhvr>
                      <p:tavLst>
                        <p:tav tm="0">
                          <p:val>
                            <p:strVal val="#ppt_x"/>
                          </p:val>
                        </p:tav>
                        <p:tav tm="100000">
                          <p:val>
                            <p:strVal val="#ppt_x"/>
                          </p:val>
                        </p:tav>
                      </p:tavLst>
                    </p:anim>
                    <p:anim calcmode="lin" valueType="num">
                      <p:cBhvr>
                        <p:cTn dur="5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10" presetClass="entr" presetSubtype="0" fill="hold" nodeType="withEffect">
                  <p:stCondLst>
                    <p:cond delay="8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images with resul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6" name="Text Placeholder 2"/>
          <p:cNvSpPr>
            <a:spLocks noGrp="1"/>
          </p:cNvSpPr>
          <p:nvPr>
            <p:ph type="body" sz="quarter" idx="64" hasCustomPrompt="1"/>
          </p:nvPr>
        </p:nvSpPr>
        <p:spPr>
          <a:xfrm>
            <a:off x="603251" y="4802511"/>
            <a:ext cx="326026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22" name="Group 21"/>
          <p:cNvGrpSpPr/>
          <p:nvPr userDrawn="1"/>
        </p:nvGrpSpPr>
        <p:grpSpPr>
          <a:xfrm>
            <a:off x="101309" y="385540"/>
            <a:ext cx="383999" cy="342171"/>
            <a:chOff x="5270500" y="1460500"/>
            <a:chExt cx="1701800" cy="2705100"/>
          </a:xfrm>
        </p:grpSpPr>
        <p:sp>
          <p:nvSpPr>
            <p:cNvPr id="23" name="Rounded Rectangle 2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6" name="Rounded Rectangle 2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27" name="Picture Placeholder 2"/>
          <p:cNvSpPr>
            <a:spLocks noGrp="1"/>
          </p:cNvSpPr>
          <p:nvPr>
            <p:ph type="pic" sz="quarter" idx="48"/>
          </p:nvPr>
        </p:nvSpPr>
        <p:spPr>
          <a:xfrm>
            <a:off x="603251" y="1579886"/>
            <a:ext cx="3260269" cy="2108197"/>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29" name="Rounded Rectangle 28"/>
          <p:cNvSpPr/>
          <p:nvPr userDrawn="1"/>
        </p:nvSpPr>
        <p:spPr>
          <a:xfrm>
            <a:off x="603251" y="3703322"/>
            <a:ext cx="3260269" cy="77723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79" name="Text Placeholder 7"/>
          <p:cNvSpPr>
            <a:spLocks noGrp="1"/>
          </p:cNvSpPr>
          <p:nvPr>
            <p:ph type="body" sz="quarter" idx="39" hasCustomPrompt="1"/>
          </p:nvPr>
        </p:nvSpPr>
        <p:spPr>
          <a:xfrm>
            <a:off x="868539" y="3794764"/>
            <a:ext cx="648408" cy="560681"/>
          </a:xfrm>
          <a:prstGeom prst="rect">
            <a:avLst/>
          </a:prstGeom>
        </p:spPr>
        <p:txBody>
          <a:bodyPr vert="horz" lIns="0" tIns="103884" rIns="0" bIns="103884" anchor="b"/>
          <a:lstStyle>
            <a:lvl1pPr marL="0" indent="0" algn="l">
              <a:lnSpc>
                <a:spcPct val="100000"/>
              </a:lnSpc>
              <a:spcBef>
                <a:spcPts val="0"/>
              </a:spcBef>
              <a:buNone/>
              <a:defRPr sz="3000" b="0">
                <a:solidFill>
                  <a:schemeClr val="bg1"/>
                </a:solidFill>
                <a:latin typeface="FontAwesome"/>
                <a:cs typeface="FontAwesome"/>
              </a:defRPr>
            </a:lvl1pPr>
          </a:lstStyle>
          <a:p>
            <a:pPr lvl="0"/>
            <a:r>
              <a:rPr lang="es-ES_tradnl" dirty="0" err="1"/>
              <a:t>ico</a:t>
            </a:r>
            <a:endParaRPr lang="es-ES_tradnl" dirty="0"/>
          </a:p>
        </p:txBody>
      </p:sp>
      <p:sp>
        <p:nvSpPr>
          <p:cNvPr id="77" name="Text Placeholder 7"/>
          <p:cNvSpPr>
            <a:spLocks noGrp="1"/>
          </p:cNvSpPr>
          <p:nvPr>
            <p:ph type="body" sz="quarter" idx="18" hasCustomPrompt="1"/>
          </p:nvPr>
        </p:nvSpPr>
        <p:spPr>
          <a:xfrm>
            <a:off x="1567748" y="3778347"/>
            <a:ext cx="2259187" cy="345380"/>
          </a:xfrm>
          <a:prstGeom prst="rect">
            <a:avLst/>
          </a:prstGeom>
        </p:spPr>
        <p:txBody>
          <a:bodyPr vert="horz" lIns="0" tIns="40504" rIns="0" bIns="40504" anchor="ctr"/>
          <a:lstStyle>
            <a:lvl1pPr marL="0" indent="0" algn="l">
              <a:lnSpc>
                <a:spcPct val="100000"/>
              </a:lnSpc>
              <a:spcBef>
                <a:spcPts val="0"/>
              </a:spcBef>
              <a:buNone/>
              <a:defRPr sz="2400" b="1" baseline="0">
                <a:solidFill>
                  <a:schemeClr val="bg1"/>
                </a:solidFill>
                <a:latin typeface="Lato Light"/>
                <a:cs typeface="Lato Light"/>
              </a:defRPr>
            </a:lvl1pPr>
          </a:lstStyle>
          <a:p>
            <a:pPr lvl="0"/>
            <a:r>
              <a:rPr lang="es-ES_tradnl" dirty="0"/>
              <a:t>RESULT 1</a:t>
            </a:r>
          </a:p>
        </p:txBody>
      </p:sp>
      <p:sp>
        <p:nvSpPr>
          <p:cNvPr id="78" name="Text Placeholder 7"/>
          <p:cNvSpPr>
            <a:spLocks noGrp="1"/>
          </p:cNvSpPr>
          <p:nvPr>
            <p:ph type="body" sz="quarter" idx="65" hasCustomPrompt="1"/>
          </p:nvPr>
        </p:nvSpPr>
        <p:spPr>
          <a:xfrm>
            <a:off x="1567748" y="4153138"/>
            <a:ext cx="2259187"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2">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66" hasCustomPrompt="1"/>
          </p:nvPr>
        </p:nvSpPr>
        <p:spPr>
          <a:xfrm>
            <a:off x="4345518" y="4802511"/>
            <a:ext cx="326026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2" name="Picture Placeholder 2"/>
          <p:cNvSpPr>
            <a:spLocks noGrp="1"/>
          </p:cNvSpPr>
          <p:nvPr>
            <p:ph type="pic" sz="quarter" idx="67"/>
          </p:nvPr>
        </p:nvSpPr>
        <p:spPr>
          <a:xfrm>
            <a:off x="4345518" y="1579886"/>
            <a:ext cx="3260269" cy="2108197"/>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33" name="Rounded Rectangle 28"/>
          <p:cNvSpPr/>
          <p:nvPr userDrawn="1"/>
        </p:nvSpPr>
        <p:spPr>
          <a:xfrm>
            <a:off x="4345518" y="3703322"/>
            <a:ext cx="3260269" cy="77723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4" name="Text Placeholder 7"/>
          <p:cNvSpPr>
            <a:spLocks noGrp="1"/>
          </p:cNvSpPr>
          <p:nvPr>
            <p:ph type="body" sz="quarter" idx="68" hasCustomPrompt="1"/>
          </p:nvPr>
        </p:nvSpPr>
        <p:spPr>
          <a:xfrm>
            <a:off x="4610806" y="3794764"/>
            <a:ext cx="648408" cy="560681"/>
          </a:xfrm>
          <a:prstGeom prst="rect">
            <a:avLst/>
          </a:prstGeom>
        </p:spPr>
        <p:txBody>
          <a:bodyPr vert="horz" lIns="0" tIns="103884" rIns="0" bIns="103884" anchor="b"/>
          <a:lstStyle>
            <a:lvl1pPr marL="0" indent="0" algn="l">
              <a:lnSpc>
                <a:spcPct val="100000"/>
              </a:lnSpc>
              <a:spcBef>
                <a:spcPts val="0"/>
              </a:spcBef>
              <a:buNone/>
              <a:defRPr sz="3000" b="0">
                <a:solidFill>
                  <a:schemeClr val="bg1"/>
                </a:solidFill>
                <a:latin typeface="FontAwesome"/>
                <a:cs typeface="FontAwesome"/>
              </a:defRPr>
            </a:lvl1pPr>
          </a:lstStyle>
          <a:p>
            <a:pPr lvl="0"/>
            <a:r>
              <a:rPr lang="es-ES_tradnl" dirty="0" err="1"/>
              <a:t>ico</a:t>
            </a:r>
            <a:endParaRPr lang="es-ES_tradnl" dirty="0"/>
          </a:p>
        </p:txBody>
      </p:sp>
      <p:sp>
        <p:nvSpPr>
          <p:cNvPr id="35" name="Text Placeholder 7"/>
          <p:cNvSpPr>
            <a:spLocks noGrp="1"/>
          </p:cNvSpPr>
          <p:nvPr>
            <p:ph type="body" sz="quarter" idx="69" hasCustomPrompt="1"/>
          </p:nvPr>
        </p:nvSpPr>
        <p:spPr>
          <a:xfrm>
            <a:off x="5310014" y="3778347"/>
            <a:ext cx="2259187" cy="345380"/>
          </a:xfrm>
          <a:prstGeom prst="rect">
            <a:avLst/>
          </a:prstGeom>
        </p:spPr>
        <p:txBody>
          <a:bodyPr vert="horz" lIns="0" tIns="40504" rIns="0" bIns="40504" anchor="ctr"/>
          <a:lstStyle>
            <a:lvl1pPr marL="0" indent="0" algn="l">
              <a:lnSpc>
                <a:spcPct val="100000"/>
              </a:lnSpc>
              <a:spcBef>
                <a:spcPts val="0"/>
              </a:spcBef>
              <a:buNone/>
              <a:defRPr sz="2400" b="1" baseline="0">
                <a:solidFill>
                  <a:schemeClr val="bg1"/>
                </a:solidFill>
                <a:latin typeface="Lato Light"/>
                <a:cs typeface="Lato Light"/>
              </a:defRPr>
            </a:lvl1pPr>
          </a:lstStyle>
          <a:p>
            <a:pPr lvl="0"/>
            <a:r>
              <a:rPr lang="es-ES_tradnl" dirty="0"/>
              <a:t>RESULT 1</a:t>
            </a:r>
          </a:p>
        </p:txBody>
      </p:sp>
      <p:sp>
        <p:nvSpPr>
          <p:cNvPr id="36" name="Text Placeholder 7"/>
          <p:cNvSpPr>
            <a:spLocks noGrp="1"/>
          </p:cNvSpPr>
          <p:nvPr>
            <p:ph type="body" sz="quarter" idx="70" hasCustomPrompt="1"/>
          </p:nvPr>
        </p:nvSpPr>
        <p:spPr>
          <a:xfrm>
            <a:off x="5310014" y="4153138"/>
            <a:ext cx="2259187"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7" name="Text Placeholder 2"/>
          <p:cNvSpPr>
            <a:spLocks noGrp="1"/>
          </p:cNvSpPr>
          <p:nvPr>
            <p:ph type="body" sz="quarter" idx="71" hasCustomPrompt="1"/>
          </p:nvPr>
        </p:nvSpPr>
        <p:spPr>
          <a:xfrm>
            <a:off x="8315782" y="4802511"/>
            <a:ext cx="3260269"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8" name="Picture Placeholder 2"/>
          <p:cNvSpPr>
            <a:spLocks noGrp="1"/>
          </p:cNvSpPr>
          <p:nvPr>
            <p:ph type="pic" sz="quarter" idx="72"/>
          </p:nvPr>
        </p:nvSpPr>
        <p:spPr>
          <a:xfrm>
            <a:off x="8315782" y="1579886"/>
            <a:ext cx="3260269" cy="2108197"/>
          </a:xfrm>
          <a:custGeom>
            <a:avLst/>
            <a:gdLst/>
            <a:ahLst/>
            <a:cxnLst/>
            <a:rect l="l" t="t" r="r" b="b"/>
            <a:pathLst>
              <a:path w="2445202" h="1756831">
                <a:moveTo>
                  <a:pt x="327483" y="0"/>
                </a:moveTo>
                <a:lnTo>
                  <a:pt x="2117719" y="0"/>
                </a:lnTo>
                <a:cubicBezTo>
                  <a:pt x="2298583" y="0"/>
                  <a:pt x="2445202" y="146619"/>
                  <a:pt x="2445202" y="327483"/>
                </a:cubicBezTo>
                <a:lnTo>
                  <a:pt x="2445202" y="1756831"/>
                </a:lnTo>
                <a:lnTo>
                  <a:pt x="0" y="1756831"/>
                </a:lnTo>
                <a:lnTo>
                  <a:pt x="0" y="327483"/>
                </a:lnTo>
                <a:cubicBezTo>
                  <a:pt x="0" y="146619"/>
                  <a:pt x="146619" y="0"/>
                  <a:pt x="327483"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39" name="Rounded Rectangle 28"/>
          <p:cNvSpPr/>
          <p:nvPr userDrawn="1"/>
        </p:nvSpPr>
        <p:spPr>
          <a:xfrm>
            <a:off x="8315782" y="3703322"/>
            <a:ext cx="3260269" cy="777238"/>
          </a:xfrm>
          <a:custGeom>
            <a:avLst/>
            <a:gdLst/>
            <a:ahLst/>
            <a:cxnLst/>
            <a:rect l="l" t="t" r="r" b="b"/>
            <a:pathLst>
              <a:path w="2445202" h="647698">
                <a:moveTo>
                  <a:pt x="0" y="0"/>
                </a:moveTo>
                <a:lnTo>
                  <a:pt x="2445202" y="0"/>
                </a:lnTo>
                <a:lnTo>
                  <a:pt x="2445202" y="289024"/>
                </a:lnTo>
                <a:cubicBezTo>
                  <a:pt x="2445202" y="487114"/>
                  <a:pt x="2284618" y="647698"/>
                  <a:pt x="2086528" y="647698"/>
                </a:cubicBezTo>
                <a:lnTo>
                  <a:pt x="358674" y="647698"/>
                </a:lnTo>
                <a:cubicBezTo>
                  <a:pt x="160584" y="647698"/>
                  <a:pt x="0" y="487114"/>
                  <a:pt x="0" y="289024"/>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0" name="Text Placeholder 7"/>
          <p:cNvSpPr>
            <a:spLocks noGrp="1"/>
          </p:cNvSpPr>
          <p:nvPr>
            <p:ph type="body" sz="quarter" idx="73" hasCustomPrompt="1"/>
          </p:nvPr>
        </p:nvSpPr>
        <p:spPr>
          <a:xfrm>
            <a:off x="8581069" y="3794764"/>
            <a:ext cx="648408" cy="560681"/>
          </a:xfrm>
          <a:prstGeom prst="rect">
            <a:avLst/>
          </a:prstGeom>
        </p:spPr>
        <p:txBody>
          <a:bodyPr vert="horz" lIns="0" tIns="103884" rIns="0" bIns="103884" anchor="b"/>
          <a:lstStyle>
            <a:lvl1pPr marL="0" indent="0" algn="l">
              <a:lnSpc>
                <a:spcPct val="100000"/>
              </a:lnSpc>
              <a:spcBef>
                <a:spcPts val="0"/>
              </a:spcBef>
              <a:buNone/>
              <a:defRPr sz="3000" b="0">
                <a:solidFill>
                  <a:schemeClr val="bg1"/>
                </a:solidFill>
                <a:latin typeface="FontAwesome"/>
                <a:cs typeface="FontAwesome"/>
              </a:defRPr>
            </a:lvl1pPr>
          </a:lstStyle>
          <a:p>
            <a:pPr lvl="0"/>
            <a:r>
              <a:rPr lang="es-ES_tradnl" dirty="0" err="1"/>
              <a:t>ico</a:t>
            </a:r>
            <a:endParaRPr lang="es-ES_tradnl" dirty="0"/>
          </a:p>
        </p:txBody>
      </p:sp>
      <p:sp>
        <p:nvSpPr>
          <p:cNvPr id="41" name="Text Placeholder 7"/>
          <p:cNvSpPr>
            <a:spLocks noGrp="1"/>
          </p:cNvSpPr>
          <p:nvPr>
            <p:ph type="body" sz="quarter" idx="74" hasCustomPrompt="1"/>
          </p:nvPr>
        </p:nvSpPr>
        <p:spPr>
          <a:xfrm>
            <a:off x="9280279" y="3778347"/>
            <a:ext cx="2259187" cy="345380"/>
          </a:xfrm>
          <a:prstGeom prst="rect">
            <a:avLst/>
          </a:prstGeom>
        </p:spPr>
        <p:txBody>
          <a:bodyPr vert="horz" lIns="0" tIns="40504" rIns="0" bIns="40504" anchor="ctr"/>
          <a:lstStyle>
            <a:lvl1pPr marL="0" indent="0" algn="l">
              <a:lnSpc>
                <a:spcPct val="100000"/>
              </a:lnSpc>
              <a:spcBef>
                <a:spcPts val="0"/>
              </a:spcBef>
              <a:buNone/>
              <a:defRPr sz="2400" b="1" baseline="0">
                <a:solidFill>
                  <a:schemeClr val="bg1"/>
                </a:solidFill>
                <a:latin typeface="Lato Light"/>
                <a:cs typeface="Lato Light"/>
              </a:defRPr>
            </a:lvl1pPr>
          </a:lstStyle>
          <a:p>
            <a:pPr lvl="0"/>
            <a:r>
              <a:rPr lang="es-ES_tradnl" dirty="0"/>
              <a:t>RESULT 1</a:t>
            </a:r>
          </a:p>
        </p:txBody>
      </p:sp>
      <p:sp>
        <p:nvSpPr>
          <p:cNvPr id="42" name="Text Placeholder 7"/>
          <p:cNvSpPr>
            <a:spLocks noGrp="1"/>
          </p:cNvSpPr>
          <p:nvPr>
            <p:ph type="body" sz="quarter" idx="75" hasCustomPrompt="1"/>
          </p:nvPr>
        </p:nvSpPr>
        <p:spPr>
          <a:xfrm>
            <a:off x="9280279" y="4153138"/>
            <a:ext cx="2259187"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4">
                    <a:lumMod val="50000"/>
                  </a:schemeClr>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Tree>
    <p:extLst>
      <p:ext uri="{BB962C8B-B14F-4D97-AF65-F5344CB8AC3E}">
        <p14:creationId xmlns:p14="http://schemas.microsoft.com/office/powerpoint/2010/main" val="1940088001"/>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6">
                                            <p:txEl>
                                              <p:pRg st="0" end="0"/>
                                            </p:txEl>
                                          </p:spTgt>
                                        </p:tgtEl>
                                        <p:attrNameLst>
                                          <p:attrName>style.visibility</p:attrName>
                                        </p:attrNameLst>
                                      </p:cBhvr>
                                      <p:to>
                                        <p:strVal val="visible"/>
                                      </p:to>
                                    </p:set>
                                    <p:animEffect transition="in" filter="fade">
                                      <p:cBhvr>
                                        <p:cTn id="20" dur="500"/>
                                        <p:tgtEl>
                                          <p:spTgt spid="76">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77">
                                            <p:txEl>
                                              <p:pRg st="0" end="0"/>
                                            </p:txEl>
                                          </p:spTgt>
                                        </p:tgtEl>
                                        <p:attrNameLst>
                                          <p:attrName>style.visibility</p:attrName>
                                        </p:attrNameLst>
                                      </p:cBhvr>
                                      <p:to>
                                        <p:strVal val="visible"/>
                                      </p:to>
                                    </p:set>
                                    <p:animEffect transition="in" filter="fade">
                                      <p:cBhvr>
                                        <p:cTn id="23" dur="400"/>
                                        <p:tgtEl>
                                          <p:spTgt spid="77">
                                            <p:txEl>
                                              <p:pRg st="0" end="0"/>
                                            </p:txEl>
                                          </p:spTgt>
                                        </p:tgtEl>
                                      </p:cBhvr>
                                    </p:animEffect>
                                    <p:anim calcmode="lin" valueType="num">
                                      <p:cBhvr>
                                        <p:cTn id="24" dur="4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77">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8">
                                            <p:txEl>
                                              <p:pRg st="0" end="0"/>
                                            </p:txEl>
                                          </p:spTgt>
                                        </p:tgtEl>
                                        <p:attrNameLst>
                                          <p:attrName>style.visibility</p:attrName>
                                        </p:attrNameLst>
                                      </p:cBhvr>
                                      <p:to>
                                        <p:strVal val="visible"/>
                                      </p:to>
                                    </p:set>
                                    <p:animEffect transition="in" filter="fade">
                                      <p:cBhvr>
                                        <p:cTn id="28" dur="500"/>
                                        <p:tgtEl>
                                          <p:spTgt spid="78">
                                            <p:txEl>
                                              <p:pRg st="0" end="0"/>
                                            </p:txEl>
                                          </p:spTgt>
                                        </p:tgtEl>
                                      </p:cBhvr>
                                    </p:animEffect>
                                    <p:anim calcmode="lin" valueType="num">
                                      <p:cBhvr>
                                        <p:cTn id="29"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79">
                                            <p:txEl>
                                              <p:pRg st="0" end="0"/>
                                            </p:txEl>
                                          </p:spTgt>
                                        </p:tgtEl>
                                        <p:attrNameLst>
                                          <p:attrName>style.visibility</p:attrName>
                                        </p:attrNameLst>
                                      </p:cBhvr>
                                      <p:to>
                                        <p:strVal val="visible"/>
                                      </p:to>
                                    </p:set>
                                    <p:anim calcmode="lin" valueType="num">
                                      <p:cBhvr>
                                        <p:cTn id="34"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79">
                                            <p:txEl>
                                              <p:pRg st="0" end="0"/>
                                            </p:txEl>
                                          </p:spTgt>
                                        </p:tgtEl>
                                      </p:cBhvr>
                                    </p:animEffect>
                                  </p:childTnLst>
                                </p:cTn>
                              </p:par>
                              <p:par>
                                <p:cTn id="37" presetID="53" presetClass="entr" presetSubtype="16" fill="hold" grpId="0" nodeType="withEffect" nodePh="1">
                                  <p:stCondLst>
                                    <p:cond delay="800"/>
                                  </p:stCondLst>
                                  <p:endCondLst>
                                    <p:cond evt="begin" delay="0">
                                      <p:tn val="37"/>
                                    </p:cond>
                                  </p:endCondLst>
                                  <p:childTnLst>
                                    <p:set>
                                      <p:cBhvr>
                                        <p:cTn id="38" dur="1" fill="hold">
                                          <p:stCondLst>
                                            <p:cond delay="0"/>
                                          </p:stCondLst>
                                        </p:cTn>
                                        <p:tgtEl>
                                          <p:spTgt spid="27"/>
                                        </p:tgtEl>
                                        <p:attrNameLst>
                                          <p:attrName>style.visibility</p:attrName>
                                        </p:attrNameLst>
                                      </p:cBhvr>
                                      <p:to>
                                        <p:strVal val="visible"/>
                                      </p:to>
                                    </p:set>
                                    <p:anim calcmode="lin" valueType="num">
                                      <p:cBhvr>
                                        <p:cTn id="39" dur="1000" fill="hold"/>
                                        <p:tgtEl>
                                          <p:spTgt spid="27"/>
                                        </p:tgtEl>
                                        <p:attrNameLst>
                                          <p:attrName>ppt_w</p:attrName>
                                        </p:attrNameLst>
                                      </p:cBhvr>
                                      <p:tavLst>
                                        <p:tav tm="0">
                                          <p:val>
                                            <p:fltVal val="0"/>
                                          </p:val>
                                        </p:tav>
                                        <p:tav tm="100000">
                                          <p:val>
                                            <p:strVal val="#ppt_w"/>
                                          </p:val>
                                        </p:tav>
                                      </p:tavLst>
                                    </p:anim>
                                    <p:anim calcmode="lin" valueType="num">
                                      <p:cBhvr>
                                        <p:cTn id="40" dur="1000" fill="hold"/>
                                        <p:tgtEl>
                                          <p:spTgt spid="27"/>
                                        </p:tgtEl>
                                        <p:attrNameLst>
                                          <p:attrName>ppt_h</p:attrName>
                                        </p:attrNameLst>
                                      </p:cBhvr>
                                      <p:tavLst>
                                        <p:tav tm="0">
                                          <p:val>
                                            <p:fltVal val="0"/>
                                          </p:val>
                                        </p:tav>
                                        <p:tav tm="100000">
                                          <p:val>
                                            <p:strVal val="#ppt_h"/>
                                          </p:val>
                                        </p:tav>
                                      </p:tavLst>
                                    </p:anim>
                                    <p:animEffect transition="in" filter="fade">
                                      <p:cBhvr>
                                        <p:cTn id="41" dur="1000"/>
                                        <p:tgtEl>
                                          <p:spTgt spid="27"/>
                                        </p:tgtEl>
                                      </p:cBhvr>
                                    </p:animEffect>
                                  </p:childTnLst>
                                </p:cTn>
                              </p:par>
                            </p:childTnLst>
                          </p:cTn>
                        </p:par>
                        <p:par>
                          <p:cTn id="42" fill="hold">
                            <p:stCondLst>
                              <p:cond delay="1000"/>
                            </p:stCondLst>
                            <p:childTnLst>
                              <p:par>
                                <p:cTn id="43" presetID="37"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900" decel="100000" fill="hold"/>
                                        <p:tgtEl>
                                          <p:spTgt spid="29"/>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49" presetID="10" presetClass="entr" presetSubtype="0" fill="hold" grpId="0" nodeType="withEffect">
                                  <p:stCondLst>
                                    <p:cond delay="800"/>
                                  </p:stCondLst>
                                  <p:childTnLst>
                                    <p:set>
                                      <p:cBhvr>
                                        <p:cTn id="50" dur="1" fill="hold">
                                          <p:stCondLst>
                                            <p:cond delay="0"/>
                                          </p:stCondLst>
                                        </p:cTn>
                                        <p:tgtEl>
                                          <p:spTgt spid="31">
                                            <p:txEl>
                                              <p:pRg st="0" end="0"/>
                                            </p:txEl>
                                          </p:spTgt>
                                        </p:tgtEl>
                                        <p:attrNameLst>
                                          <p:attrName>style.visibility</p:attrName>
                                        </p:attrNameLst>
                                      </p:cBhvr>
                                      <p:to>
                                        <p:strVal val="visible"/>
                                      </p:to>
                                    </p:set>
                                    <p:animEffect transition="in" filter="fade">
                                      <p:cBhvr>
                                        <p:cTn id="51" dur="500"/>
                                        <p:tgtEl>
                                          <p:spTgt spid="31">
                                            <p:txEl>
                                              <p:pRg st="0" end="0"/>
                                            </p:txEl>
                                          </p:spTgt>
                                        </p:tgtEl>
                                      </p:cBhvr>
                                    </p:animEffect>
                                  </p:childTnLst>
                                </p:cTn>
                              </p:par>
                              <p:par>
                                <p:cTn id="52" presetID="42" presetClass="entr" presetSubtype="0" fill="hold" grpId="0" nodeType="withEffect">
                                  <p:stCondLst>
                                    <p:cond delay="200"/>
                                  </p:stCondLst>
                                  <p:childTnLst>
                                    <p:set>
                                      <p:cBhvr>
                                        <p:cTn id="53" dur="1" fill="hold">
                                          <p:stCondLst>
                                            <p:cond delay="0"/>
                                          </p:stCondLst>
                                        </p:cTn>
                                        <p:tgtEl>
                                          <p:spTgt spid="35">
                                            <p:txEl>
                                              <p:pRg st="0" end="0"/>
                                            </p:txEl>
                                          </p:spTgt>
                                        </p:tgtEl>
                                        <p:attrNameLst>
                                          <p:attrName>style.visibility</p:attrName>
                                        </p:attrNameLst>
                                      </p:cBhvr>
                                      <p:to>
                                        <p:strVal val="visible"/>
                                      </p:to>
                                    </p:set>
                                    <p:animEffect transition="in" filter="fade">
                                      <p:cBhvr>
                                        <p:cTn id="54" dur="400"/>
                                        <p:tgtEl>
                                          <p:spTgt spid="35">
                                            <p:txEl>
                                              <p:pRg st="0" end="0"/>
                                            </p:txEl>
                                          </p:spTgt>
                                        </p:tgtEl>
                                      </p:cBhvr>
                                    </p:animEffect>
                                    <p:anim calcmode="lin" valueType="num">
                                      <p:cBhvr>
                                        <p:cTn id="55"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56" dur="400" fill="hold"/>
                                        <p:tgtEl>
                                          <p:spTgt spid="35">
                                            <p:txEl>
                                              <p:pRg st="0" end="0"/>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00"/>
                                  </p:stCondLst>
                                  <p:childTnLst>
                                    <p:set>
                                      <p:cBhvr>
                                        <p:cTn id="58" dur="1" fill="hold">
                                          <p:stCondLst>
                                            <p:cond delay="0"/>
                                          </p:stCondLst>
                                        </p:cTn>
                                        <p:tgtEl>
                                          <p:spTgt spid="36">
                                            <p:txEl>
                                              <p:pRg st="0" end="0"/>
                                            </p:txEl>
                                          </p:spTgt>
                                        </p:tgtEl>
                                        <p:attrNameLst>
                                          <p:attrName>style.visibility</p:attrName>
                                        </p:attrNameLst>
                                      </p:cBhvr>
                                      <p:to>
                                        <p:strVal val="visible"/>
                                      </p:to>
                                    </p:set>
                                    <p:animEffect transition="in" filter="fade">
                                      <p:cBhvr>
                                        <p:cTn id="59" dur="500"/>
                                        <p:tgtEl>
                                          <p:spTgt spid="36">
                                            <p:txEl>
                                              <p:pRg st="0" end="0"/>
                                            </p:txEl>
                                          </p:spTgt>
                                        </p:tgtEl>
                                      </p:cBhvr>
                                    </p:animEffect>
                                    <p:anim calcmode="lin" valueType="num">
                                      <p:cBhvr>
                                        <p:cTn id="60"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61"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62" fill="hold">
                            <p:stCondLst>
                              <p:cond delay="2000"/>
                            </p:stCondLst>
                            <p:childTnLst>
                              <p:par>
                                <p:cTn id="63" presetID="53" presetClass="entr" presetSubtype="16" fill="hold" grpId="0" nodeType="afterEffect">
                                  <p:stCondLst>
                                    <p:cond delay="0"/>
                                  </p:stCondLst>
                                  <p:childTnLst>
                                    <p:set>
                                      <p:cBhvr>
                                        <p:cTn id="64" dur="1" fill="hold">
                                          <p:stCondLst>
                                            <p:cond delay="0"/>
                                          </p:stCondLst>
                                        </p:cTn>
                                        <p:tgtEl>
                                          <p:spTgt spid="34">
                                            <p:txEl>
                                              <p:pRg st="0" end="0"/>
                                            </p:txEl>
                                          </p:spTgt>
                                        </p:tgtEl>
                                        <p:attrNameLst>
                                          <p:attrName>style.visibility</p:attrName>
                                        </p:attrNameLst>
                                      </p:cBhvr>
                                      <p:to>
                                        <p:strVal val="visible"/>
                                      </p:to>
                                    </p:set>
                                    <p:anim calcmode="lin" valueType="num">
                                      <p:cBhvr>
                                        <p:cTn id="65"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34">
                                            <p:txEl>
                                              <p:pRg st="0" end="0"/>
                                            </p:txEl>
                                          </p:spTgt>
                                        </p:tgtEl>
                                      </p:cBhvr>
                                    </p:animEffect>
                                  </p:childTnLst>
                                </p:cTn>
                              </p:par>
                              <p:par>
                                <p:cTn id="68" presetID="53" presetClass="entr" presetSubtype="16" fill="hold" grpId="0" nodeType="withEffect" nodePh="1">
                                  <p:stCondLst>
                                    <p:cond delay="800"/>
                                  </p:stCondLst>
                                  <p:endCondLst>
                                    <p:cond evt="begin" delay="0">
                                      <p:tn val="68"/>
                                    </p:cond>
                                  </p:endCondLst>
                                  <p:childTnLst>
                                    <p:set>
                                      <p:cBhvr>
                                        <p:cTn id="69" dur="1" fill="hold">
                                          <p:stCondLst>
                                            <p:cond delay="0"/>
                                          </p:stCondLst>
                                        </p:cTn>
                                        <p:tgtEl>
                                          <p:spTgt spid="32"/>
                                        </p:tgtEl>
                                        <p:attrNameLst>
                                          <p:attrName>style.visibility</p:attrName>
                                        </p:attrNameLst>
                                      </p:cBhvr>
                                      <p:to>
                                        <p:strVal val="visible"/>
                                      </p:to>
                                    </p:set>
                                    <p:anim calcmode="lin" valueType="num">
                                      <p:cBhvr>
                                        <p:cTn id="70" dur="1000" fill="hold"/>
                                        <p:tgtEl>
                                          <p:spTgt spid="32"/>
                                        </p:tgtEl>
                                        <p:attrNameLst>
                                          <p:attrName>ppt_w</p:attrName>
                                        </p:attrNameLst>
                                      </p:cBhvr>
                                      <p:tavLst>
                                        <p:tav tm="0">
                                          <p:val>
                                            <p:fltVal val="0"/>
                                          </p:val>
                                        </p:tav>
                                        <p:tav tm="100000">
                                          <p:val>
                                            <p:strVal val="#ppt_w"/>
                                          </p:val>
                                        </p:tav>
                                      </p:tavLst>
                                    </p:anim>
                                    <p:anim calcmode="lin" valueType="num">
                                      <p:cBhvr>
                                        <p:cTn id="71" dur="1000" fill="hold"/>
                                        <p:tgtEl>
                                          <p:spTgt spid="32"/>
                                        </p:tgtEl>
                                        <p:attrNameLst>
                                          <p:attrName>ppt_h</p:attrName>
                                        </p:attrNameLst>
                                      </p:cBhvr>
                                      <p:tavLst>
                                        <p:tav tm="0">
                                          <p:val>
                                            <p:fltVal val="0"/>
                                          </p:val>
                                        </p:tav>
                                        <p:tav tm="100000">
                                          <p:val>
                                            <p:strVal val="#ppt_h"/>
                                          </p:val>
                                        </p:tav>
                                      </p:tavLst>
                                    </p:anim>
                                    <p:animEffect transition="in" filter="fade">
                                      <p:cBhvr>
                                        <p:cTn id="72" dur="1000"/>
                                        <p:tgtEl>
                                          <p:spTgt spid="32"/>
                                        </p:tgtEl>
                                      </p:cBhvr>
                                    </p:animEffect>
                                  </p:childTnLst>
                                </p:cTn>
                              </p:par>
                            </p:childTnLst>
                          </p:cTn>
                        </p:par>
                        <p:par>
                          <p:cTn id="73" fill="hold">
                            <p:stCondLst>
                              <p:cond delay="2500"/>
                            </p:stCondLst>
                            <p:childTnLst>
                              <p:par>
                                <p:cTn id="74" presetID="37"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1000"/>
                                        <p:tgtEl>
                                          <p:spTgt spid="33"/>
                                        </p:tgtEl>
                                      </p:cBhvr>
                                    </p:animEffect>
                                    <p:anim calcmode="lin" valueType="num">
                                      <p:cBhvr>
                                        <p:cTn id="77" dur="1000" fill="hold"/>
                                        <p:tgtEl>
                                          <p:spTgt spid="33"/>
                                        </p:tgtEl>
                                        <p:attrNameLst>
                                          <p:attrName>ppt_x</p:attrName>
                                        </p:attrNameLst>
                                      </p:cBhvr>
                                      <p:tavLst>
                                        <p:tav tm="0">
                                          <p:val>
                                            <p:strVal val="#ppt_x"/>
                                          </p:val>
                                        </p:tav>
                                        <p:tav tm="100000">
                                          <p:val>
                                            <p:strVal val="#ppt_x"/>
                                          </p:val>
                                        </p:tav>
                                      </p:tavLst>
                                    </p:anim>
                                    <p:anim calcmode="lin" valueType="num">
                                      <p:cBhvr>
                                        <p:cTn id="78" dur="900" decel="100000" fill="hold"/>
                                        <p:tgtEl>
                                          <p:spTgt spid="33"/>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80" presetID="10" presetClass="entr" presetSubtype="0" fill="hold" grpId="0" nodeType="withEffect">
                                  <p:stCondLst>
                                    <p:cond delay="800"/>
                                  </p:stCondLst>
                                  <p:childTnLst>
                                    <p:set>
                                      <p:cBhvr>
                                        <p:cTn id="81" dur="1" fill="hold">
                                          <p:stCondLst>
                                            <p:cond delay="0"/>
                                          </p:stCondLst>
                                        </p:cTn>
                                        <p:tgtEl>
                                          <p:spTgt spid="37">
                                            <p:txEl>
                                              <p:pRg st="0" end="0"/>
                                            </p:txEl>
                                          </p:spTgt>
                                        </p:tgtEl>
                                        <p:attrNameLst>
                                          <p:attrName>style.visibility</p:attrName>
                                        </p:attrNameLst>
                                      </p:cBhvr>
                                      <p:to>
                                        <p:strVal val="visible"/>
                                      </p:to>
                                    </p:set>
                                    <p:animEffect transition="in" filter="fade">
                                      <p:cBhvr>
                                        <p:cTn id="82" dur="500"/>
                                        <p:tgtEl>
                                          <p:spTgt spid="37">
                                            <p:txEl>
                                              <p:pRg st="0" end="0"/>
                                            </p:txEl>
                                          </p:spTgt>
                                        </p:tgtEl>
                                      </p:cBhvr>
                                    </p:animEffect>
                                  </p:childTnLst>
                                </p:cTn>
                              </p:par>
                              <p:par>
                                <p:cTn id="83" presetID="42" presetClass="entr" presetSubtype="0" fill="hold" grpId="0" nodeType="withEffect">
                                  <p:stCondLst>
                                    <p:cond delay="200"/>
                                  </p:stCondLst>
                                  <p:childTnLst>
                                    <p:set>
                                      <p:cBhvr>
                                        <p:cTn id="84" dur="1" fill="hold">
                                          <p:stCondLst>
                                            <p:cond delay="0"/>
                                          </p:stCondLst>
                                        </p:cTn>
                                        <p:tgtEl>
                                          <p:spTgt spid="41">
                                            <p:txEl>
                                              <p:pRg st="0" end="0"/>
                                            </p:txEl>
                                          </p:spTgt>
                                        </p:tgtEl>
                                        <p:attrNameLst>
                                          <p:attrName>style.visibility</p:attrName>
                                        </p:attrNameLst>
                                      </p:cBhvr>
                                      <p:to>
                                        <p:strVal val="visible"/>
                                      </p:to>
                                    </p:set>
                                    <p:animEffect transition="in" filter="fade">
                                      <p:cBhvr>
                                        <p:cTn id="85" dur="400"/>
                                        <p:tgtEl>
                                          <p:spTgt spid="41">
                                            <p:txEl>
                                              <p:pRg st="0" end="0"/>
                                            </p:txEl>
                                          </p:spTgt>
                                        </p:tgtEl>
                                      </p:cBhvr>
                                    </p:animEffect>
                                    <p:anim calcmode="lin" valueType="num">
                                      <p:cBhvr>
                                        <p:cTn id="86"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87" dur="400" fill="hold"/>
                                        <p:tgtEl>
                                          <p:spTgt spid="41">
                                            <p:txEl>
                                              <p:pRg st="0" end="0"/>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200"/>
                                  </p:stCondLst>
                                  <p:childTnLst>
                                    <p:set>
                                      <p:cBhvr>
                                        <p:cTn id="89" dur="1" fill="hold">
                                          <p:stCondLst>
                                            <p:cond delay="0"/>
                                          </p:stCondLst>
                                        </p:cTn>
                                        <p:tgtEl>
                                          <p:spTgt spid="42">
                                            <p:txEl>
                                              <p:pRg st="0" end="0"/>
                                            </p:txEl>
                                          </p:spTgt>
                                        </p:tgtEl>
                                        <p:attrNameLst>
                                          <p:attrName>style.visibility</p:attrName>
                                        </p:attrNameLst>
                                      </p:cBhvr>
                                      <p:to>
                                        <p:strVal val="visible"/>
                                      </p:to>
                                    </p:set>
                                    <p:animEffect transition="in" filter="fade">
                                      <p:cBhvr>
                                        <p:cTn id="90" dur="500"/>
                                        <p:tgtEl>
                                          <p:spTgt spid="42">
                                            <p:txEl>
                                              <p:pRg st="0" end="0"/>
                                            </p:txEl>
                                          </p:spTgt>
                                        </p:tgtEl>
                                      </p:cBhvr>
                                    </p:animEffect>
                                    <p:anim calcmode="lin" valueType="num">
                                      <p:cBhvr>
                                        <p:cTn id="91"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92"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93" fill="hold">
                            <p:stCondLst>
                              <p:cond delay="3500"/>
                            </p:stCondLst>
                            <p:childTnLst>
                              <p:par>
                                <p:cTn id="94" presetID="53" presetClass="entr" presetSubtype="16" fill="hold" grpId="0" nodeType="afterEffect">
                                  <p:stCondLst>
                                    <p:cond delay="0"/>
                                  </p:stCondLst>
                                  <p:childTnLst>
                                    <p:set>
                                      <p:cBhvr>
                                        <p:cTn id="95" dur="1" fill="hold">
                                          <p:stCondLst>
                                            <p:cond delay="0"/>
                                          </p:stCondLst>
                                        </p:cTn>
                                        <p:tgtEl>
                                          <p:spTgt spid="40">
                                            <p:txEl>
                                              <p:pRg st="0" end="0"/>
                                            </p:txEl>
                                          </p:spTgt>
                                        </p:tgtEl>
                                        <p:attrNameLst>
                                          <p:attrName>style.visibility</p:attrName>
                                        </p:attrNameLst>
                                      </p:cBhvr>
                                      <p:to>
                                        <p:strVal val="visible"/>
                                      </p:to>
                                    </p:set>
                                    <p:anim calcmode="lin" valueType="num">
                                      <p:cBhvr>
                                        <p:cTn id="96"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97"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98" dur="300"/>
                                        <p:tgtEl>
                                          <p:spTgt spid="40">
                                            <p:txEl>
                                              <p:pRg st="0" end="0"/>
                                            </p:txEl>
                                          </p:spTgt>
                                        </p:tgtEl>
                                      </p:cBhvr>
                                    </p:animEffect>
                                  </p:childTnLst>
                                </p:cTn>
                              </p:par>
                              <p:par>
                                <p:cTn id="99" presetID="53" presetClass="entr" presetSubtype="16" fill="hold" grpId="0" nodeType="withEffect" nodePh="1">
                                  <p:stCondLst>
                                    <p:cond delay="800"/>
                                  </p:stCondLst>
                                  <p:endCondLst>
                                    <p:cond evt="begin" delay="0">
                                      <p:tn val="99"/>
                                    </p:cond>
                                  </p:endCondLst>
                                  <p:childTnLst>
                                    <p:set>
                                      <p:cBhvr>
                                        <p:cTn id="100" dur="1" fill="hold">
                                          <p:stCondLst>
                                            <p:cond delay="0"/>
                                          </p:stCondLst>
                                        </p:cTn>
                                        <p:tgtEl>
                                          <p:spTgt spid="38"/>
                                        </p:tgtEl>
                                        <p:attrNameLst>
                                          <p:attrName>style.visibility</p:attrName>
                                        </p:attrNameLst>
                                      </p:cBhvr>
                                      <p:to>
                                        <p:strVal val="visible"/>
                                      </p:to>
                                    </p:set>
                                    <p:anim calcmode="lin" valueType="num">
                                      <p:cBhvr>
                                        <p:cTn id="101" dur="1000" fill="hold"/>
                                        <p:tgtEl>
                                          <p:spTgt spid="38"/>
                                        </p:tgtEl>
                                        <p:attrNameLst>
                                          <p:attrName>ppt_w</p:attrName>
                                        </p:attrNameLst>
                                      </p:cBhvr>
                                      <p:tavLst>
                                        <p:tav tm="0">
                                          <p:val>
                                            <p:fltVal val="0"/>
                                          </p:val>
                                        </p:tav>
                                        <p:tav tm="100000">
                                          <p:val>
                                            <p:strVal val="#ppt_w"/>
                                          </p:val>
                                        </p:tav>
                                      </p:tavLst>
                                    </p:anim>
                                    <p:anim calcmode="lin" valueType="num">
                                      <p:cBhvr>
                                        <p:cTn id="102" dur="1000" fill="hold"/>
                                        <p:tgtEl>
                                          <p:spTgt spid="38"/>
                                        </p:tgtEl>
                                        <p:attrNameLst>
                                          <p:attrName>ppt_h</p:attrName>
                                        </p:attrNameLst>
                                      </p:cBhvr>
                                      <p:tavLst>
                                        <p:tav tm="0">
                                          <p:val>
                                            <p:fltVal val="0"/>
                                          </p:val>
                                        </p:tav>
                                        <p:tav tm="100000">
                                          <p:val>
                                            <p:strVal val="#ppt_h"/>
                                          </p:val>
                                        </p:tav>
                                      </p:tavLst>
                                    </p:anim>
                                    <p:animEffect transition="in" filter="fade">
                                      <p:cBhvr>
                                        <p:cTn id="103" dur="1000"/>
                                        <p:tgtEl>
                                          <p:spTgt spid="38"/>
                                        </p:tgtEl>
                                      </p:cBhvr>
                                    </p:animEffect>
                                  </p:childTnLst>
                                </p:cTn>
                              </p:par>
                            </p:childTnLst>
                          </p:cTn>
                        </p:par>
                        <p:par>
                          <p:cTn id="104" fill="hold">
                            <p:stCondLst>
                              <p:cond delay="4000"/>
                            </p:stCondLst>
                            <p:childTnLst>
                              <p:par>
                                <p:cTn id="105" presetID="37" presetClass="entr" presetSubtype="0" fill="hold" grpId="0"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1000"/>
                                        <p:tgtEl>
                                          <p:spTgt spid="39"/>
                                        </p:tgtEl>
                                      </p:cBhvr>
                                    </p:animEffect>
                                    <p:anim calcmode="lin" valueType="num">
                                      <p:cBhvr>
                                        <p:cTn id="108" dur="1000" fill="hold"/>
                                        <p:tgtEl>
                                          <p:spTgt spid="39"/>
                                        </p:tgtEl>
                                        <p:attrNameLst>
                                          <p:attrName>ppt_x</p:attrName>
                                        </p:attrNameLst>
                                      </p:cBhvr>
                                      <p:tavLst>
                                        <p:tav tm="0">
                                          <p:val>
                                            <p:strVal val="#ppt_x"/>
                                          </p:val>
                                        </p:tav>
                                        <p:tav tm="100000">
                                          <p:val>
                                            <p:strVal val="#ppt_x"/>
                                          </p:val>
                                        </p:tav>
                                      </p:tavLst>
                                    </p:anim>
                                    <p:anim calcmode="lin" valueType="num">
                                      <p:cBhvr>
                                        <p:cTn id="109" dur="900" decel="100000" fill="hold"/>
                                        <p:tgtEl>
                                          <p:spTgt spid="39"/>
                                        </p:tgtEl>
                                        <p:attrNameLst>
                                          <p:attrName>ppt_y</p:attrName>
                                        </p:attrNameLst>
                                      </p:cBhvr>
                                      <p:tavLst>
                                        <p:tav tm="0">
                                          <p:val>
                                            <p:strVal val="#ppt_y+1"/>
                                          </p:val>
                                        </p:tav>
                                        <p:tav tm="100000">
                                          <p:val>
                                            <p:strVal val="#ppt_y-.03"/>
                                          </p:val>
                                        </p:tav>
                                      </p:tavLst>
                                    </p:anim>
                                    <p:anim calcmode="lin" valueType="num">
                                      <p:cBhvr>
                                        <p:cTn id="110" dur="100" accel="100000" fill="hold">
                                          <p:stCondLst>
                                            <p:cond delay="90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10" presetClass="entr" presetSubtype="0" fill="hold" nodeType="withEffect">
                  <p:stCondLst>
                    <p:cond delay="8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27" grpId="0"/>
      <p:bldP spid="29" grpId="0" animBg="1"/>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400"/>
                        <p:tgtEl>
                          <p:spTgt spid="77"/>
                        </p:tgtEl>
                      </p:cBhvr>
                    </p:animEffect>
                    <p:anim calcmode="lin" valueType="num">
                      <p:cBhvr>
                        <p:cTn dur="400" fill="hold"/>
                        <p:tgtEl>
                          <p:spTgt spid="77"/>
                        </p:tgtEl>
                        <p:attrNameLst>
                          <p:attrName>ppt_x</p:attrName>
                        </p:attrNameLst>
                      </p:cBhvr>
                      <p:tavLst>
                        <p:tav tm="0">
                          <p:val>
                            <p:strVal val="#ppt_x"/>
                          </p:val>
                        </p:tav>
                        <p:tav tm="100000">
                          <p:val>
                            <p:strVal val="#ppt_x"/>
                          </p:val>
                        </p:tav>
                      </p:tavLst>
                    </p:anim>
                    <p:anim calcmode="lin" valueType="num">
                      <p:cBhvr>
                        <p:cTn dur="4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P spid="33" grpId="0" animBg="1"/>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bldP spid="39" grpId="0" animBg="1"/>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hree images with resul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6" name="Text Placeholder 2"/>
          <p:cNvSpPr>
            <a:spLocks noGrp="1"/>
          </p:cNvSpPr>
          <p:nvPr>
            <p:ph type="body" sz="quarter" idx="64" hasCustomPrompt="1"/>
          </p:nvPr>
        </p:nvSpPr>
        <p:spPr>
          <a:xfrm>
            <a:off x="603251" y="5442591"/>
            <a:ext cx="3525147"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grpSp>
        <p:nvGrpSpPr>
          <p:cNvPr id="22" name="Group 21"/>
          <p:cNvGrpSpPr/>
          <p:nvPr userDrawn="1"/>
        </p:nvGrpSpPr>
        <p:grpSpPr>
          <a:xfrm>
            <a:off x="101309" y="385540"/>
            <a:ext cx="383999" cy="342171"/>
            <a:chOff x="5270500" y="1460500"/>
            <a:chExt cx="1701800" cy="2705100"/>
          </a:xfrm>
        </p:grpSpPr>
        <p:sp>
          <p:nvSpPr>
            <p:cNvPr id="23" name="Rounded Rectangle 2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4" name="Rounded Rectangle 2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6" name="Rounded Rectangle 25"/>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79" name="Text Placeholder 7"/>
          <p:cNvSpPr>
            <a:spLocks noGrp="1"/>
          </p:cNvSpPr>
          <p:nvPr>
            <p:ph type="body" sz="quarter" idx="39" hasCustomPrompt="1"/>
          </p:nvPr>
        </p:nvSpPr>
        <p:spPr>
          <a:xfrm>
            <a:off x="868539" y="4815844"/>
            <a:ext cx="648408" cy="560681"/>
          </a:xfrm>
          <a:prstGeom prst="rect">
            <a:avLst/>
          </a:prstGeom>
        </p:spPr>
        <p:txBody>
          <a:bodyPr vert="horz" lIns="0" tIns="103884" rIns="0" bIns="103884" anchor="b"/>
          <a:lstStyle>
            <a:lvl1pPr marL="0" indent="0" algn="l">
              <a:lnSpc>
                <a:spcPct val="100000"/>
              </a:lnSpc>
              <a:spcBef>
                <a:spcPts val="0"/>
              </a:spcBef>
              <a:buNone/>
              <a:defRPr sz="3000" b="0">
                <a:solidFill>
                  <a:schemeClr val="bg1"/>
                </a:solidFill>
                <a:latin typeface="FontAwesome"/>
                <a:cs typeface="FontAwesome"/>
              </a:defRPr>
            </a:lvl1pPr>
          </a:lstStyle>
          <a:p>
            <a:pPr lvl="0"/>
            <a:r>
              <a:rPr lang="es-ES_tradnl" dirty="0" err="1"/>
              <a:t>ico</a:t>
            </a:r>
            <a:endParaRPr lang="es-ES_tradnl" dirty="0"/>
          </a:p>
        </p:txBody>
      </p:sp>
      <p:sp>
        <p:nvSpPr>
          <p:cNvPr id="77" name="Text Placeholder 7"/>
          <p:cNvSpPr>
            <a:spLocks noGrp="1"/>
          </p:cNvSpPr>
          <p:nvPr>
            <p:ph type="body" sz="quarter" idx="18" hasCustomPrompt="1"/>
          </p:nvPr>
        </p:nvSpPr>
        <p:spPr>
          <a:xfrm>
            <a:off x="1567748" y="4799427"/>
            <a:ext cx="2259187" cy="345380"/>
          </a:xfrm>
          <a:prstGeom prst="rect">
            <a:avLst/>
          </a:prstGeom>
        </p:spPr>
        <p:txBody>
          <a:bodyPr vert="horz" lIns="0" tIns="40504" rIns="0" bIns="40504" anchor="ctr"/>
          <a:lstStyle>
            <a:lvl1pPr marL="0" indent="0" algn="l">
              <a:lnSpc>
                <a:spcPct val="100000"/>
              </a:lnSpc>
              <a:spcBef>
                <a:spcPts val="0"/>
              </a:spcBef>
              <a:buNone/>
              <a:defRPr sz="2400" b="1" baseline="0">
                <a:solidFill>
                  <a:schemeClr val="bg1"/>
                </a:solidFill>
                <a:latin typeface="Lato Light"/>
                <a:cs typeface="Lato Light"/>
              </a:defRPr>
            </a:lvl1pPr>
          </a:lstStyle>
          <a:p>
            <a:pPr lvl="0"/>
            <a:r>
              <a:rPr lang="es-ES_tradnl" dirty="0"/>
              <a:t>RESULT 1</a:t>
            </a:r>
          </a:p>
        </p:txBody>
      </p:sp>
      <p:sp>
        <p:nvSpPr>
          <p:cNvPr id="78" name="Text Placeholder 7"/>
          <p:cNvSpPr>
            <a:spLocks noGrp="1"/>
          </p:cNvSpPr>
          <p:nvPr>
            <p:ph type="body" sz="quarter" idx="65" hasCustomPrompt="1"/>
          </p:nvPr>
        </p:nvSpPr>
        <p:spPr>
          <a:xfrm>
            <a:off x="1567748" y="5174218"/>
            <a:ext cx="2259187"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66" hasCustomPrompt="1"/>
          </p:nvPr>
        </p:nvSpPr>
        <p:spPr>
          <a:xfrm>
            <a:off x="4345517" y="5442591"/>
            <a:ext cx="3525147"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4" name="Text Placeholder 7"/>
          <p:cNvSpPr>
            <a:spLocks noGrp="1"/>
          </p:cNvSpPr>
          <p:nvPr>
            <p:ph type="body" sz="quarter" idx="68" hasCustomPrompt="1"/>
          </p:nvPr>
        </p:nvSpPr>
        <p:spPr>
          <a:xfrm>
            <a:off x="4610806" y="4815844"/>
            <a:ext cx="648408" cy="560681"/>
          </a:xfrm>
          <a:prstGeom prst="rect">
            <a:avLst/>
          </a:prstGeom>
        </p:spPr>
        <p:txBody>
          <a:bodyPr vert="horz" lIns="0" tIns="103884" rIns="0" bIns="103884" anchor="b"/>
          <a:lstStyle>
            <a:lvl1pPr marL="0" indent="0" algn="l">
              <a:lnSpc>
                <a:spcPct val="100000"/>
              </a:lnSpc>
              <a:spcBef>
                <a:spcPts val="0"/>
              </a:spcBef>
              <a:buNone/>
              <a:defRPr sz="3000" b="0">
                <a:solidFill>
                  <a:schemeClr val="bg1"/>
                </a:solidFill>
                <a:latin typeface="FontAwesome"/>
                <a:cs typeface="FontAwesome"/>
              </a:defRPr>
            </a:lvl1pPr>
          </a:lstStyle>
          <a:p>
            <a:pPr lvl="0"/>
            <a:r>
              <a:rPr lang="es-ES_tradnl" dirty="0" err="1"/>
              <a:t>ico</a:t>
            </a:r>
            <a:endParaRPr lang="es-ES_tradnl" dirty="0"/>
          </a:p>
        </p:txBody>
      </p:sp>
      <p:sp>
        <p:nvSpPr>
          <p:cNvPr id="35" name="Text Placeholder 7"/>
          <p:cNvSpPr>
            <a:spLocks noGrp="1"/>
          </p:cNvSpPr>
          <p:nvPr>
            <p:ph type="body" sz="quarter" idx="69" hasCustomPrompt="1"/>
          </p:nvPr>
        </p:nvSpPr>
        <p:spPr>
          <a:xfrm>
            <a:off x="5310014" y="4799427"/>
            <a:ext cx="2259187" cy="345380"/>
          </a:xfrm>
          <a:prstGeom prst="rect">
            <a:avLst/>
          </a:prstGeom>
        </p:spPr>
        <p:txBody>
          <a:bodyPr vert="horz" lIns="0" tIns="40504" rIns="0" bIns="40504" anchor="ctr"/>
          <a:lstStyle>
            <a:lvl1pPr marL="0" indent="0" algn="l">
              <a:lnSpc>
                <a:spcPct val="100000"/>
              </a:lnSpc>
              <a:spcBef>
                <a:spcPts val="0"/>
              </a:spcBef>
              <a:buNone/>
              <a:defRPr sz="2400" b="1" baseline="0">
                <a:solidFill>
                  <a:schemeClr val="bg1"/>
                </a:solidFill>
                <a:latin typeface="Lato Light"/>
                <a:cs typeface="Lato Light"/>
              </a:defRPr>
            </a:lvl1pPr>
          </a:lstStyle>
          <a:p>
            <a:pPr lvl="0"/>
            <a:r>
              <a:rPr lang="es-ES_tradnl" dirty="0"/>
              <a:t>RESULT 1</a:t>
            </a:r>
          </a:p>
        </p:txBody>
      </p:sp>
      <p:sp>
        <p:nvSpPr>
          <p:cNvPr id="36" name="Text Placeholder 7"/>
          <p:cNvSpPr>
            <a:spLocks noGrp="1"/>
          </p:cNvSpPr>
          <p:nvPr>
            <p:ph type="body" sz="quarter" idx="70" hasCustomPrompt="1"/>
          </p:nvPr>
        </p:nvSpPr>
        <p:spPr>
          <a:xfrm>
            <a:off x="5310014" y="5174218"/>
            <a:ext cx="2259187"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7" name="Text Placeholder 2"/>
          <p:cNvSpPr>
            <a:spLocks noGrp="1"/>
          </p:cNvSpPr>
          <p:nvPr>
            <p:ph type="body" sz="quarter" idx="71" hasCustomPrompt="1"/>
          </p:nvPr>
        </p:nvSpPr>
        <p:spPr>
          <a:xfrm>
            <a:off x="8050904" y="5442591"/>
            <a:ext cx="3525147" cy="841393"/>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0" name="Text Placeholder 7"/>
          <p:cNvSpPr>
            <a:spLocks noGrp="1"/>
          </p:cNvSpPr>
          <p:nvPr>
            <p:ph type="body" sz="quarter" idx="73" hasCustomPrompt="1"/>
          </p:nvPr>
        </p:nvSpPr>
        <p:spPr>
          <a:xfrm>
            <a:off x="8327069" y="4815844"/>
            <a:ext cx="648408" cy="560681"/>
          </a:xfrm>
          <a:prstGeom prst="rect">
            <a:avLst/>
          </a:prstGeom>
        </p:spPr>
        <p:txBody>
          <a:bodyPr vert="horz" lIns="0" tIns="103884" rIns="0" bIns="103884" anchor="b"/>
          <a:lstStyle>
            <a:lvl1pPr marL="0" indent="0" algn="l">
              <a:lnSpc>
                <a:spcPct val="100000"/>
              </a:lnSpc>
              <a:spcBef>
                <a:spcPts val="0"/>
              </a:spcBef>
              <a:buNone/>
              <a:defRPr sz="3000" b="0">
                <a:solidFill>
                  <a:schemeClr val="bg1"/>
                </a:solidFill>
                <a:latin typeface="FontAwesome"/>
                <a:cs typeface="FontAwesome"/>
              </a:defRPr>
            </a:lvl1pPr>
          </a:lstStyle>
          <a:p>
            <a:pPr lvl="0"/>
            <a:r>
              <a:rPr lang="es-ES_tradnl" dirty="0" err="1"/>
              <a:t>ico</a:t>
            </a:r>
            <a:endParaRPr lang="es-ES_tradnl" dirty="0"/>
          </a:p>
        </p:txBody>
      </p:sp>
      <p:sp>
        <p:nvSpPr>
          <p:cNvPr id="41" name="Text Placeholder 7"/>
          <p:cNvSpPr>
            <a:spLocks noGrp="1"/>
          </p:cNvSpPr>
          <p:nvPr>
            <p:ph type="body" sz="quarter" idx="74" hasCustomPrompt="1"/>
          </p:nvPr>
        </p:nvSpPr>
        <p:spPr>
          <a:xfrm>
            <a:off x="9026278" y="4799427"/>
            <a:ext cx="2259187" cy="345380"/>
          </a:xfrm>
          <a:prstGeom prst="rect">
            <a:avLst/>
          </a:prstGeom>
        </p:spPr>
        <p:txBody>
          <a:bodyPr vert="horz" lIns="0" tIns="40504" rIns="0" bIns="40504" anchor="ctr"/>
          <a:lstStyle>
            <a:lvl1pPr marL="0" indent="0" algn="l">
              <a:lnSpc>
                <a:spcPct val="100000"/>
              </a:lnSpc>
              <a:spcBef>
                <a:spcPts val="0"/>
              </a:spcBef>
              <a:buNone/>
              <a:defRPr sz="2400" b="1" baseline="0">
                <a:solidFill>
                  <a:schemeClr val="bg1"/>
                </a:solidFill>
                <a:latin typeface="Lato Light"/>
                <a:cs typeface="Lato Light"/>
              </a:defRPr>
            </a:lvl1pPr>
          </a:lstStyle>
          <a:p>
            <a:pPr lvl="0"/>
            <a:r>
              <a:rPr lang="es-ES_tradnl" dirty="0"/>
              <a:t>RESULT 1</a:t>
            </a:r>
          </a:p>
        </p:txBody>
      </p:sp>
      <p:sp>
        <p:nvSpPr>
          <p:cNvPr id="42" name="Text Placeholder 7"/>
          <p:cNvSpPr>
            <a:spLocks noGrp="1"/>
          </p:cNvSpPr>
          <p:nvPr>
            <p:ph type="body" sz="quarter" idx="75" hasCustomPrompt="1"/>
          </p:nvPr>
        </p:nvSpPr>
        <p:spPr>
          <a:xfrm>
            <a:off x="9026278" y="5174218"/>
            <a:ext cx="2259187"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Picture Placeholder 2"/>
          <p:cNvSpPr>
            <a:spLocks noGrp="1" noChangeAspect="1"/>
          </p:cNvSpPr>
          <p:nvPr>
            <p:ph type="pic" sz="quarter" idx="17"/>
          </p:nvPr>
        </p:nvSpPr>
        <p:spPr>
          <a:xfrm>
            <a:off x="603251" y="1303484"/>
            <a:ext cx="3525147" cy="317263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30" name="Picture Placeholder 2"/>
          <p:cNvSpPr>
            <a:spLocks noGrp="1" noChangeAspect="1"/>
          </p:cNvSpPr>
          <p:nvPr>
            <p:ph type="pic" sz="quarter" idx="76"/>
          </p:nvPr>
        </p:nvSpPr>
        <p:spPr>
          <a:xfrm>
            <a:off x="4345517" y="1303484"/>
            <a:ext cx="3525147" cy="317263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43" name="Picture Placeholder 2"/>
          <p:cNvSpPr>
            <a:spLocks noGrp="1" noChangeAspect="1"/>
          </p:cNvSpPr>
          <p:nvPr>
            <p:ph type="pic" sz="quarter" idx="77"/>
          </p:nvPr>
        </p:nvSpPr>
        <p:spPr>
          <a:xfrm>
            <a:off x="8050904" y="1303484"/>
            <a:ext cx="3525147" cy="3172632"/>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058882131"/>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6">
                                            <p:txEl>
                                              <p:pRg st="0" end="0"/>
                                            </p:txEl>
                                          </p:spTgt>
                                        </p:tgtEl>
                                        <p:attrNameLst>
                                          <p:attrName>style.visibility</p:attrName>
                                        </p:attrNameLst>
                                      </p:cBhvr>
                                      <p:to>
                                        <p:strVal val="visible"/>
                                      </p:to>
                                    </p:set>
                                    <p:animEffect transition="in" filter="fade">
                                      <p:cBhvr>
                                        <p:cTn id="20" dur="500"/>
                                        <p:tgtEl>
                                          <p:spTgt spid="76">
                                            <p:txEl>
                                              <p:pRg st="0" end="0"/>
                                            </p:txEl>
                                          </p:spTgt>
                                        </p:tgtEl>
                                      </p:cBhvr>
                                    </p:animEffect>
                                  </p:childTnLst>
                                </p:cTn>
                              </p:par>
                              <p:par>
                                <p:cTn id="21" presetID="42" presetClass="entr" presetSubtype="0" fill="hold" grpId="0" nodeType="withEffect">
                                  <p:stCondLst>
                                    <p:cond delay="200"/>
                                  </p:stCondLst>
                                  <p:childTnLst>
                                    <p:set>
                                      <p:cBhvr>
                                        <p:cTn id="22" dur="1" fill="hold">
                                          <p:stCondLst>
                                            <p:cond delay="0"/>
                                          </p:stCondLst>
                                        </p:cTn>
                                        <p:tgtEl>
                                          <p:spTgt spid="77">
                                            <p:txEl>
                                              <p:pRg st="0" end="0"/>
                                            </p:txEl>
                                          </p:spTgt>
                                        </p:tgtEl>
                                        <p:attrNameLst>
                                          <p:attrName>style.visibility</p:attrName>
                                        </p:attrNameLst>
                                      </p:cBhvr>
                                      <p:to>
                                        <p:strVal val="visible"/>
                                      </p:to>
                                    </p:set>
                                    <p:animEffect transition="in" filter="fade">
                                      <p:cBhvr>
                                        <p:cTn id="23" dur="400"/>
                                        <p:tgtEl>
                                          <p:spTgt spid="77">
                                            <p:txEl>
                                              <p:pRg st="0" end="0"/>
                                            </p:txEl>
                                          </p:spTgt>
                                        </p:tgtEl>
                                      </p:cBhvr>
                                    </p:animEffect>
                                    <p:anim calcmode="lin" valueType="num">
                                      <p:cBhvr>
                                        <p:cTn id="24" dur="4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25" dur="400" fill="hold"/>
                                        <p:tgtEl>
                                          <p:spTgt spid="77">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78">
                                            <p:txEl>
                                              <p:pRg st="0" end="0"/>
                                            </p:txEl>
                                          </p:spTgt>
                                        </p:tgtEl>
                                        <p:attrNameLst>
                                          <p:attrName>style.visibility</p:attrName>
                                        </p:attrNameLst>
                                      </p:cBhvr>
                                      <p:to>
                                        <p:strVal val="visible"/>
                                      </p:to>
                                    </p:set>
                                    <p:animEffect transition="in" filter="fade">
                                      <p:cBhvr>
                                        <p:cTn id="28" dur="500"/>
                                        <p:tgtEl>
                                          <p:spTgt spid="78">
                                            <p:txEl>
                                              <p:pRg st="0" end="0"/>
                                            </p:txEl>
                                          </p:spTgt>
                                        </p:tgtEl>
                                      </p:cBhvr>
                                    </p:animEffect>
                                    <p:anim calcmode="lin" valueType="num">
                                      <p:cBhvr>
                                        <p:cTn id="29"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7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79">
                                            <p:txEl>
                                              <p:pRg st="0" end="0"/>
                                            </p:txEl>
                                          </p:spTgt>
                                        </p:tgtEl>
                                        <p:attrNameLst>
                                          <p:attrName>style.visibility</p:attrName>
                                        </p:attrNameLst>
                                      </p:cBhvr>
                                      <p:to>
                                        <p:strVal val="visible"/>
                                      </p:to>
                                    </p:set>
                                    <p:anim calcmode="lin" valueType="num">
                                      <p:cBhvr>
                                        <p:cTn id="34"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79">
                                            <p:txEl>
                                              <p:pRg st="0" end="0"/>
                                            </p:txEl>
                                          </p:spTgt>
                                        </p:tgtEl>
                                      </p:cBhvr>
                                    </p:animEffect>
                                  </p:childTnLst>
                                </p:cTn>
                              </p:par>
                              <p:par>
                                <p:cTn id="37" presetID="10" presetClass="entr" presetSubtype="0" fill="hold" grpId="0" nodeType="withEffect">
                                  <p:stCondLst>
                                    <p:cond delay="800"/>
                                  </p:stCondLst>
                                  <p:childTnLst>
                                    <p:set>
                                      <p:cBhvr>
                                        <p:cTn id="38" dur="1" fill="hold">
                                          <p:stCondLst>
                                            <p:cond delay="0"/>
                                          </p:stCondLst>
                                        </p:cTn>
                                        <p:tgtEl>
                                          <p:spTgt spid="31">
                                            <p:txEl>
                                              <p:pRg st="0" end="0"/>
                                            </p:txEl>
                                          </p:spTgt>
                                        </p:tgtEl>
                                        <p:attrNameLst>
                                          <p:attrName>style.visibility</p:attrName>
                                        </p:attrNameLst>
                                      </p:cBhvr>
                                      <p:to>
                                        <p:strVal val="visible"/>
                                      </p:to>
                                    </p:set>
                                    <p:animEffect transition="in" filter="fade">
                                      <p:cBhvr>
                                        <p:cTn id="39" dur="500"/>
                                        <p:tgtEl>
                                          <p:spTgt spid="31">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35">
                                            <p:txEl>
                                              <p:pRg st="0" end="0"/>
                                            </p:txEl>
                                          </p:spTgt>
                                        </p:tgtEl>
                                        <p:attrNameLst>
                                          <p:attrName>style.visibility</p:attrName>
                                        </p:attrNameLst>
                                      </p:cBhvr>
                                      <p:to>
                                        <p:strVal val="visible"/>
                                      </p:to>
                                    </p:set>
                                    <p:animEffect transition="in" filter="fade">
                                      <p:cBhvr>
                                        <p:cTn id="42" dur="400"/>
                                        <p:tgtEl>
                                          <p:spTgt spid="35">
                                            <p:txEl>
                                              <p:pRg st="0" end="0"/>
                                            </p:txEl>
                                          </p:spTgt>
                                        </p:tgtEl>
                                      </p:cBhvr>
                                    </p:animEffect>
                                    <p:anim calcmode="lin" valueType="num">
                                      <p:cBhvr>
                                        <p:cTn id="43" dur="4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35">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36">
                                            <p:txEl>
                                              <p:pRg st="0" end="0"/>
                                            </p:txEl>
                                          </p:spTgt>
                                        </p:tgtEl>
                                        <p:attrNameLst>
                                          <p:attrName>style.visibility</p:attrName>
                                        </p:attrNameLst>
                                      </p:cBhvr>
                                      <p:to>
                                        <p:strVal val="visible"/>
                                      </p:to>
                                    </p:set>
                                    <p:animEffect transition="in" filter="fade">
                                      <p:cBhvr>
                                        <p:cTn id="47" dur="500"/>
                                        <p:tgtEl>
                                          <p:spTgt spid="36">
                                            <p:txEl>
                                              <p:pRg st="0" end="0"/>
                                            </p:txEl>
                                          </p:spTgt>
                                        </p:tgtEl>
                                      </p:cBhvr>
                                    </p:animEffect>
                                    <p:anim calcmode="lin" valueType="num">
                                      <p:cBhvr>
                                        <p:cTn id="4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53" presetClass="entr" presetSubtype="16" fill="hold" grpId="0" nodeType="afterEffect">
                                  <p:stCondLst>
                                    <p:cond delay="0"/>
                                  </p:stCondLst>
                                  <p:childTnLst>
                                    <p:set>
                                      <p:cBhvr>
                                        <p:cTn id="52" dur="1" fill="hold">
                                          <p:stCondLst>
                                            <p:cond delay="0"/>
                                          </p:stCondLst>
                                        </p:cTn>
                                        <p:tgtEl>
                                          <p:spTgt spid="34">
                                            <p:txEl>
                                              <p:pRg st="0" end="0"/>
                                            </p:txEl>
                                          </p:spTgt>
                                        </p:tgtEl>
                                        <p:attrNameLst>
                                          <p:attrName>style.visibility</p:attrName>
                                        </p:attrNameLst>
                                      </p:cBhvr>
                                      <p:to>
                                        <p:strVal val="visible"/>
                                      </p:to>
                                    </p:set>
                                    <p:anim calcmode="lin" valueType="num">
                                      <p:cBhvr>
                                        <p:cTn id="53"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34">
                                            <p:txEl>
                                              <p:pRg st="0" end="0"/>
                                            </p:txEl>
                                          </p:spTgt>
                                        </p:tgtEl>
                                      </p:cBhvr>
                                    </p:animEffect>
                                  </p:childTnLst>
                                </p:cTn>
                              </p:par>
                              <p:par>
                                <p:cTn id="56" presetID="10" presetClass="entr" presetSubtype="0" fill="hold" grpId="0" nodeType="withEffect">
                                  <p:stCondLst>
                                    <p:cond delay="800"/>
                                  </p:stCondLst>
                                  <p:childTnLst>
                                    <p:set>
                                      <p:cBhvr>
                                        <p:cTn id="57" dur="1" fill="hold">
                                          <p:stCondLst>
                                            <p:cond delay="0"/>
                                          </p:stCondLst>
                                        </p:cTn>
                                        <p:tgtEl>
                                          <p:spTgt spid="37">
                                            <p:txEl>
                                              <p:pRg st="0" end="0"/>
                                            </p:txEl>
                                          </p:spTgt>
                                        </p:tgtEl>
                                        <p:attrNameLst>
                                          <p:attrName>style.visibility</p:attrName>
                                        </p:attrNameLst>
                                      </p:cBhvr>
                                      <p:to>
                                        <p:strVal val="visible"/>
                                      </p:to>
                                    </p:set>
                                    <p:animEffect transition="in" filter="fade">
                                      <p:cBhvr>
                                        <p:cTn id="58" dur="500"/>
                                        <p:tgtEl>
                                          <p:spTgt spid="37">
                                            <p:txEl>
                                              <p:pRg st="0" end="0"/>
                                            </p:txEl>
                                          </p:spTgt>
                                        </p:tgtEl>
                                      </p:cBhvr>
                                    </p:animEffect>
                                  </p:childTnLst>
                                </p:cTn>
                              </p:par>
                              <p:par>
                                <p:cTn id="59" presetID="42" presetClass="entr" presetSubtype="0" fill="hold" grpId="0" nodeType="withEffect">
                                  <p:stCondLst>
                                    <p:cond delay="200"/>
                                  </p:stCondLst>
                                  <p:childTnLst>
                                    <p:set>
                                      <p:cBhvr>
                                        <p:cTn id="60" dur="1" fill="hold">
                                          <p:stCondLst>
                                            <p:cond delay="0"/>
                                          </p:stCondLst>
                                        </p:cTn>
                                        <p:tgtEl>
                                          <p:spTgt spid="41">
                                            <p:txEl>
                                              <p:pRg st="0" end="0"/>
                                            </p:txEl>
                                          </p:spTgt>
                                        </p:tgtEl>
                                        <p:attrNameLst>
                                          <p:attrName>style.visibility</p:attrName>
                                        </p:attrNameLst>
                                      </p:cBhvr>
                                      <p:to>
                                        <p:strVal val="visible"/>
                                      </p:to>
                                    </p:set>
                                    <p:animEffect transition="in" filter="fade">
                                      <p:cBhvr>
                                        <p:cTn id="61" dur="400"/>
                                        <p:tgtEl>
                                          <p:spTgt spid="41">
                                            <p:txEl>
                                              <p:pRg st="0" end="0"/>
                                            </p:txEl>
                                          </p:spTgt>
                                        </p:tgtEl>
                                      </p:cBhvr>
                                    </p:animEffect>
                                    <p:anim calcmode="lin" valueType="num">
                                      <p:cBhvr>
                                        <p:cTn id="62"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63" dur="400" fill="hold"/>
                                        <p:tgtEl>
                                          <p:spTgt spid="41">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200"/>
                                  </p:stCondLst>
                                  <p:childTnLst>
                                    <p:set>
                                      <p:cBhvr>
                                        <p:cTn id="65" dur="1" fill="hold">
                                          <p:stCondLst>
                                            <p:cond delay="0"/>
                                          </p:stCondLst>
                                        </p:cTn>
                                        <p:tgtEl>
                                          <p:spTgt spid="42">
                                            <p:txEl>
                                              <p:pRg st="0" end="0"/>
                                            </p:txEl>
                                          </p:spTgt>
                                        </p:tgtEl>
                                        <p:attrNameLst>
                                          <p:attrName>style.visibility</p:attrName>
                                        </p:attrNameLst>
                                      </p:cBhvr>
                                      <p:to>
                                        <p:strVal val="visible"/>
                                      </p:to>
                                    </p:set>
                                    <p:animEffect transition="in" filter="fade">
                                      <p:cBhvr>
                                        <p:cTn id="66" dur="500"/>
                                        <p:tgtEl>
                                          <p:spTgt spid="42">
                                            <p:txEl>
                                              <p:pRg st="0" end="0"/>
                                            </p:txEl>
                                          </p:spTgt>
                                        </p:tgtEl>
                                      </p:cBhvr>
                                    </p:animEffect>
                                    <p:anim calcmode="lin" valueType="num">
                                      <p:cBhvr>
                                        <p:cTn id="67"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68" dur="5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p:cTn id="72"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74" dur="300"/>
                                        <p:tgtEl>
                                          <p:spTgt spid="40">
                                            <p:txEl>
                                              <p:pRg st="0" end="0"/>
                                            </p:txEl>
                                          </p:spTgt>
                                        </p:tgtEl>
                                      </p:cBhvr>
                                    </p:animEffect>
                                  </p:childTnLst>
                                </p:cTn>
                              </p:par>
                            </p:childTnLst>
                          </p:cTn>
                        </p:par>
                        <p:par>
                          <p:cTn id="75" fill="hold">
                            <p:stCondLst>
                              <p:cond delay="20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28"/>
                                        </p:tgtEl>
                                        <p:attrNameLst>
                                          <p:attrName>style.visibility</p:attrName>
                                        </p:attrNameLst>
                                      </p:cBhvr>
                                      <p:to>
                                        <p:strVal val="visible"/>
                                      </p:to>
                                    </p:set>
                                    <p:anim calcmode="lin" valueType="num">
                                      <p:cBhvr>
                                        <p:cTn id="78" dur="500" fill="hold"/>
                                        <p:tgtEl>
                                          <p:spTgt spid="28"/>
                                        </p:tgtEl>
                                        <p:attrNameLst>
                                          <p:attrName>ppt_w</p:attrName>
                                        </p:attrNameLst>
                                      </p:cBhvr>
                                      <p:tavLst>
                                        <p:tav tm="0">
                                          <p:val>
                                            <p:fltVal val="0"/>
                                          </p:val>
                                        </p:tav>
                                        <p:tav tm="100000">
                                          <p:val>
                                            <p:strVal val="#ppt_w"/>
                                          </p:val>
                                        </p:tav>
                                      </p:tavLst>
                                    </p:anim>
                                    <p:anim calcmode="lin" valueType="num">
                                      <p:cBhvr>
                                        <p:cTn id="79" dur="500" fill="hold"/>
                                        <p:tgtEl>
                                          <p:spTgt spid="28"/>
                                        </p:tgtEl>
                                        <p:attrNameLst>
                                          <p:attrName>ppt_h</p:attrName>
                                        </p:attrNameLst>
                                      </p:cBhvr>
                                      <p:tavLst>
                                        <p:tav tm="0">
                                          <p:val>
                                            <p:fltVal val="0"/>
                                          </p:val>
                                        </p:tav>
                                        <p:tav tm="100000">
                                          <p:val>
                                            <p:strVal val="#ppt_h"/>
                                          </p:val>
                                        </p:tav>
                                      </p:tavLst>
                                    </p:anim>
                                    <p:animEffect transition="in" filter="fade">
                                      <p:cBhvr>
                                        <p:cTn id="80" dur="500"/>
                                        <p:tgtEl>
                                          <p:spTgt spid="28"/>
                                        </p:tgtEl>
                                      </p:cBhvr>
                                    </p:animEffect>
                                  </p:childTnLst>
                                </p:cTn>
                              </p:par>
                            </p:childTnLst>
                          </p:cTn>
                        </p:par>
                        <p:par>
                          <p:cTn id="81" fill="hold">
                            <p:stCondLst>
                              <p:cond delay="2500"/>
                            </p:stCondLst>
                            <p:childTnLst>
                              <p:par>
                                <p:cTn id="82" presetID="53" presetClass="entr" presetSubtype="16" fill="hold" grpId="0" nodeType="afterEffect" nodePh="1">
                                  <p:stCondLst>
                                    <p:cond delay="0"/>
                                  </p:stCondLst>
                                  <p:endCondLst>
                                    <p:cond evt="begin" delay="0">
                                      <p:tn val="82"/>
                                    </p:cond>
                                  </p:endCondLst>
                                  <p:childTnLst>
                                    <p:set>
                                      <p:cBhvr>
                                        <p:cTn id="83" dur="1" fill="hold">
                                          <p:stCondLst>
                                            <p:cond delay="0"/>
                                          </p:stCondLst>
                                        </p:cTn>
                                        <p:tgtEl>
                                          <p:spTgt spid="30"/>
                                        </p:tgtEl>
                                        <p:attrNameLst>
                                          <p:attrName>style.visibility</p:attrName>
                                        </p:attrNameLst>
                                      </p:cBhvr>
                                      <p:to>
                                        <p:strVal val="visible"/>
                                      </p:to>
                                    </p:set>
                                    <p:anim calcmode="lin" valueType="num">
                                      <p:cBhvr>
                                        <p:cTn id="84" dur="500" fill="hold"/>
                                        <p:tgtEl>
                                          <p:spTgt spid="30"/>
                                        </p:tgtEl>
                                        <p:attrNameLst>
                                          <p:attrName>ppt_w</p:attrName>
                                        </p:attrNameLst>
                                      </p:cBhvr>
                                      <p:tavLst>
                                        <p:tav tm="0">
                                          <p:val>
                                            <p:fltVal val="0"/>
                                          </p:val>
                                        </p:tav>
                                        <p:tav tm="100000">
                                          <p:val>
                                            <p:strVal val="#ppt_w"/>
                                          </p:val>
                                        </p:tav>
                                      </p:tavLst>
                                    </p:anim>
                                    <p:anim calcmode="lin" valueType="num">
                                      <p:cBhvr>
                                        <p:cTn id="85" dur="500" fill="hold"/>
                                        <p:tgtEl>
                                          <p:spTgt spid="30"/>
                                        </p:tgtEl>
                                        <p:attrNameLst>
                                          <p:attrName>ppt_h</p:attrName>
                                        </p:attrNameLst>
                                      </p:cBhvr>
                                      <p:tavLst>
                                        <p:tav tm="0">
                                          <p:val>
                                            <p:fltVal val="0"/>
                                          </p:val>
                                        </p:tav>
                                        <p:tav tm="100000">
                                          <p:val>
                                            <p:strVal val="#ppt_h"/>
                                          </p:val>
                                        </p:tav>
                                      </p:tavLst>
                                    </p:anim>
                                    <p:animEffect transition="in" filter="fade">
                                      <p:cBhvr>
                                        <p:cTn id="86" dur="500"/>
                                        <p:tgtEl>
                                          <p:spTgt spid="30"/>
                                        </p:tgtEl>
                                      </p:cBhvr>
                                    </p:animEffect>
                                  </p:childTnLst>
                                </p:cTn>
                              </p:par>
                            </p:childTnLst>
                          </p:cTn>
                        </p:par>
                        <p:par>
                          <p:cTn id="87" fill="hold">
                            <p:stCondLst>
                              <p:cond delay="3000"/>
                            </p:stCondLst>
                            <p:childTnLst>
                              <p:par>
                                <p:cTn id="88" presetID="53" presetClass="entr" presetSubtype="16" fill="hold" grpId="0" nodeType="afterEffect" nodePh="1">
                                  <p:stCondLst>
                                    <p:cond delay="0"/>
                                  </p:stCondLst>
                                  <p:endCondLst>
                                    <p:cond evt="begin" delay="0">
                                      <p:tn val="88"/>
                                    </p:cond>
                                  </p:endCondLst>
                                  <p:childTnLst>
                                    <p:set>
                                      <p:cBhvr>
                                        <p:cTn id="89" dur="1" fill="hold">
                                          <p:stCondLst>
                                            <p:cond delay="0"/>
                                          </p:stCondLst>
                                        </p:cTn>
                                        <p:tgtEl>
                                          <p:spTgt spid="43"/>
                                        </p:tgtEl>
                                        <p:attrNameLst>
                                          <p:attrName>style.visibility</p:attrName>
                                        </p:attrNameLst>
                                      </p:cBhvr>
                                      <p:to>
                                        <p:strVal val="visible"/>
                                      </p:to>
                                    </p:set>
                                    <p:anim calcmode="lin" valueType="num">
                                      <p:cBhvr>
                                        <p:cTn id="90" dur="500" fill="hold"/>
                                        <p:tgtEl>
                                          <p:spTgt spid="43"/>
                                        </p:tgtEl>
                                        <p:attrNameLst>
                                          <p:attrName>ppt_w</p:attrName>
                                        </p:attrNameLst>
                                      </p:cBhvr>
                                      <p:tavLst>
                                        <p:tav tm="0">
                                          <p:val>
                                            <p:fltVal val="0"/>
                                          </p:val>
                                        </p:tav>
                                        <p:tav tm="100000">
                                          <p:val>
                                            <p:strVal val="#ppt_w"/>
                                          </p:val>
                                        </p:tav>
                                      </p:tavLst>
                                    </p:anim>
                                    <p:anim calcmode="lin" valueType="num">
                                      <p:cBhvr>
                                        <p:cTn id="91" dur="500" fill="hold"/>
                                        <p:tgtEl>
                                          <p:spTgt spid="43"/>
                                        </p:tgtEl>
                                        <p:attrNameLst>
                                          <p:attrName>ppt_h</p:attrName>
                                        </p:attrNameLst>
                                      </p:cBhvr>
                                      <p:tavLst>
                                        <p:tav tm="0">
                                          <p:val>
                                            <p:fltVal val="0"/>
                                          </p:val>
                                        </p:tav>
                                        <p:tav tm="100000">
                                          <p:val>
                                            <p:strVal val="#ppt_h"/>
                                          </p:val>
                                        </p:tav>
                                      </p:tavLst>
                                    </p:anim>
                                    <p:animEffect transition="in" filter="fade">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10" presetClass="entr" presetSubtype="0" fill="hold" nodeType="withEffect">
                  <p:stCondLst>
                    <p:cond delay="80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77" grpId="0" build="p">
        <p:tmplLst>
          <p:tmpl lvl="1">
            <p:tnLst>
              <p:par>
                <p:cTn presetID="42" presetClass="entr" presetSubtype="0" fill="hold" nodeType="withEffect">
                  <p:stCondLst>
                    <p:cond delay="200"/>
                  </p:stCondLst>
                  <p:childTnLst>
                    <p:set>
                      <p:cBhvr>
                        <p:cTn dur="1" fill="hold">
                          <p:stCondLst>
                            <p:cond delay="0"/>
                          </p:stCondLst>
                        </p:cTn>
                        <p:tgtEl>
                          <p:spTgt spid="77"/>
                        </p:tgtEl>
                        <p:attrNameLst>
                          <p:attrName>style.visibility</p:attrName>
                        </p:attrNameLst>
                      </p:cBhvr>
                      <p:to>
                        <p:strVal val="visible"/>
                      </p:to>
                    </p:set>
                    <p:animEffect transition="in" filter="fade">
                      <p:cBhvr>
                        <p:cTn dur="400"/>
                        <p:tgtEl>
                          <p:spTgt spid="77"/>
                        </p:tgtEl>
                      </p:cBhvr>
                    </p:animEffect>
                    <p:anim calcmode="lin" valueType="num">
                      <p:cBhvr>
                        <p:cTn dur="400" fill="hold"/>
                        <p:tgtEl>
                          <p:spTgt spid="77"/>
                        </p:tgtEl>
                        <p:attrNameLst>
                          <p:attrName>ppt_x</p:attrName>
                        </p:attrNameLst>
                      </p:cBhvr>
                      <p:tavLst>
                        <p:tav tm="0">
                          <p:val>
                            <p:strVal val="#ppt_x"/>
                          </p:val>
                        </p:tav>
                        <p:tav tm="100000">
                          <p:val>
                            <p:strVal val="#ppt_x"/>
                          </p:val>
                        </p:tav>
                      </p:tavLst>
                    </p:anim>
                    <p:anim calcmode="lin" valueType="num">
                      <p:cBhvr>
                        <p:cTn dur="400" fill="hold"/>
                        <p:tgtEl>
                          <p:spTgt spid="77"/>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42" presetClass="entr" presetSubtype="0" fill="hold" nodeType="withEffect">
                  <p:stCondLst>
                    <p:cond delay="2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anim calcmode="lin" valueType="num">
                      <p:cBhvr>
                        <p:cTn dur="500" fill="hold"/>
                        <p:tgtEl>
                          <p:spTgt spid="78"/>
                        </p:tgtEl>
                        <p:attrNameLst>
                          <p:attrName>ppt_x</p:attrName>
                        </p:attrNameLst>
                      </p:cBhvr>
                      <p:tavLst>
                        <p:tav tm="0">
                          <p:val>
                            <p:strVal val="#ppt_x"/>
                          </p:val>
                        </p:tav>
                        <p:tav tm="100000">
                          <p:val>
                            <p:strVal val="#ppt_x"/>
                          </p:val>
                        </p:tav>
                      </p:tavLst>
                    </p:anim>
                    <p:anim calcmode="lin" valueType="num">
                      <p:cBhvr>
                        <p:cTn dur="500" fill="hold"/>
                        <p:tgtEl>
                          <p:spTgt spid="78"/>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400"/>
                        <p:tgtEl>
                          <p:spTgt spid="35"/>
                        </p:tgtEl>
                      </p:cBhvr>
                    </p:animEffect>
                    <p:anim calcmode="lin" valueType="num">
                      <p:cBhvr>
                        <p:cTn dur="400" fill="hold"/>
                        <p:tgtEl>
                          <p:spTgt spid="35"/>
                        </p:tgtEl>
                        <p:attrNameLst>
                          <p:attrName>ppt_x</p:attrName>
                        </p:attrNameLst>
                      </p:cBhvr>
                      <p:tavLst>
                        <p:tav tm="0">
                          <p:val>
                            <p:strVal val="#ppt_x"/>
                          </p:val>
                        </p:tav>
                        <p:tav tm="100000">
                          <p:val>
                            <p:strVal val="#ppt_x"/>
                          </p:val>
                        </p:tav>
                      </p:tavLst>
                    </p:anim>
                    <p:anim calcmode="lin" valueType="num">
                      <p:cBhvr>
                        <p:cTn dur="4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anim calcmode="lin" valueType="num">
                      <p:cBhvr>
                        <p:cTn dur="500" fill="hold"/>
                        <p:tgtEl>
                          <p:spTgt spid="42"/>
                        </p:tgtEl>
                        <p:attrNameLst>
                          <p:attrName>ppt_x</p:attrName>
                        </p:attrNameLst>
                      </p:cBhvr>
                      <p:tavLst>
                        <p:tav tm="0">
                          <p:val>
                            <p:strVal val="#ppt_x"/>
                          </p:val>
                        </p:tav>
                        <p:tav tm="100000">
                          <p:val>
                            <p:strVal val="#ppt_x"/>
                          </p:val>
                        </p:tav>
                      </p:tavLst>
                    </p:anim>
                    <p:anim calcmode="lin" valueType="num">
                      <p:cBhvr>
                        <p:cTn dur="500" fill="hold"/>
                        <p:tgtEl>
                          <p:spTgt spid="42"/>
                        </p:tgtEl>
                        <p:attrNameLst>
                          <p:attrName>ppt_y</p:attrName>
                        </p:attrNameLst>
                      </p:cBhvr>
                      <p:tavLst>
                        <p:tav tm="0">
                          <p:val>
                            <p:strVal val="#ppt_y+.1"/>
                          </p:val>
                        </p:tav>
                        <p:tav tm="100000">
                          <p:val>
                            <p:strVal val="#ppt_y"/>
                          </p:val>
                        </p:tav>
                      </p:tavLst>
                    </p:anim>
                  </p:childTnLst>
                </p:cTn>
              </p:par>
            </p:tnLst>
          </p:tmpl>
        </p:tmplLst>
      </p:bldP>
      <p:bldP spid="28" grpId="0"/>
      <p:bldP spid="30" grpId="0"/>
      <p:bldP spid="43"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images with caption 1">
    <p:spTree>
      <p:nvGrpSpPr>
        <p:cNvPr id="1" name=""/>
        <p:cNvGrpSpPr/>
        <p:nvPr/>
      </p:nvGrpSpPr>
      <p:grpSpPr>
        <a:xfrm>
          <a:off x="0" y="0"/>
          <a:ext cx="0" cy="0"/>
          <a:chOff x="0" y="0"/>
          <a:chExt cx="0" cy="0"/>
        </a:xfrm>
      </p:grpSpPr>
      <p:sp>
        <p:nvSpPr>
          <p:cNvPr id="22" name="Picture Placeholder 2"/>
          <p:cNvSpPr>
            <a:spLocks noGrp="1"/>
          </p:cNvSpPr>
          <p:nvPr>
            <p:ph type="pic" sz="quarter" idx="48"/>
          </p:nvPr>
        </p:nvSpPr>
        <p:spPr>
          <a:xfrm>
            <a:off x="721785" y="1394011"/>
            <a:ext cx="4967816" cy="153016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101309" y="385540"/>
            <a:ext cx="383999" cy="342171"/>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Rounded Rectangle 18"/>
          <p:cNvSpPr/>
          <p:nvPr userDrawn="1"/>
        </p:nvSpPr>
        <p:spPr>
          <a:xfrm>
            <a:off x="721785" y="2929890"/>
            <a:ext cx="4967816" cy="723899"/>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1" name="Text Placeholder 7"/>
          <p:cNvSpPr>
            <a:spLocks noGrp="1"/>
          </p:cNvSpPr>
          <p:nvPr>
            <p:ph type="body" sz="quarter" idx="65" hasCustomPrompt="1"/>
          </p:nvPr>
        </p:nvSpPr>
        <p:spPr>
          <a:xfrm>
            <a:off x="1066801" y="2991378"/>
            <a:ext cx="4419600" cy="259199"/>
          </a:xfrm>
          <a:prstGeom prst="rect">
            <a:avLst/>
          </a:prstGeom>
        </p:spPr>
        <p:txBody>
          <a:bodyPr vert="horz" lIns="0" tIns="40504" rIns="0" bIns="40504" anchor="ctr"/>
          <a:lstStyle>
            <a:lvl1pPr marL="0" indent="0" algn="l">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1066801" y="3286159"/>
            <a:ext cx="4419600" cy="306670"/>
          </a:xfrm>
          <a:prstGeom prst="rect">
            <a:avLst/>
          </a:prstGeom>
        </p:spPr>
        <p:txBody>
          <a:bodyPr vert="horz" lIns="0" tIns="0" rIns="0" bIns="0"/>
          <a:lstStyle>
            <a:lvl1pPr marL="0" indent="0" algn="just">
              <a:lnSpc>
                <a:spcPct val="130000"/>
              </a:lnSpc>
              <a:buNone/>
              <a:defRPr sz="108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3" name="Picture Placeholder 2"/>
          <p:cNvSpPr>
            <a:spLocks noGrp="1"/>
          </p:cNvSpPr>
          <p:nvPr>
            <p:ph type="pic" sz="quarter" idx="66"/>
          </p:nvPr>
        </p:nvSpPr>
        <p:spPr>
          <a:xfrm>
            <a:off x="6608235" y="1394011"/>
            <a:ext cx="4967816" cy="153016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44" name="Rounded Rectangle 18"/>
          <p:cNvSpPr/>
          <p:nvPr userDrawn="1"/>
        </p:nvSpPr>
        <p:spPr>
          <a:xfrm>
            <a:off x="6608235" y="2929890"/>
            <a:ext cx="4967816" cy="723899"/>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 Placeholder 7"/>
          <p:cNvSpPr>
            <a:spLocks noGrp="1"/>
          </p:cNvSpPr>
          <p:nvPr>
            <p:ph type="body" sz="quarter" idx="67" hasCustomPrompt="1"/>
          </p:nvPr>
        </p:nvSpPr>
        <p:spPr>
          <a:xfrm>
            <a:off x="6953252" y="2991378"/>
            <a:ext cx="4419600" cy="259199"/>
          </a:xfrm>
          <a:prstGeom prst="rect">
            <a:avLst/>
          </a:prstGeom>
        </p:spPr>
        <p:txBody>
          <a:bodyPr vert="horz" lIns="0" tIns="40504" rIns="0" bIns="40504" anchor="ctr"/>
          <a:lstStyle>
            <a:lvl1pPr marL="0" indent="0" algn="l">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0" name="Text Placeholder 2"/>
          <p:cNvSpPr>
            <a:spLocks noGrp="1"/>
          </p:cNvSpPr>
          <p:nvPr>
            <p:ph type="body" sz="quarter" idx="68" hasCustomPrompt="1"/>
          </p:nvPr>
        </p:nvSpPr>
        <p:spPr>
          <a:xfrm>
            <a:off x="6953252" y="3286159"/>
            <a:ext cx="4419600" cy="306670"/>
          </a:xfrm>
          <a:prstGeom prst="rect">
            <a:avLst/>
          </a:prstGeom>
        </p:spPr>
        <p:txBody>
          <a:bodyPr vert="horz" lIns="0" tIns="0" rIns="0" bIns="0"/>
          <a:lstStyle>
            <a:lvl1pPr marL="0" indent="0" algn="just">
              <a:lnSpc>
                <a:spcPct val="130000"/>
              </a:lnSpc>
              <a:buNone/>
              <a:defRPr sz="108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1" name="Picture Placeholder 2"/>
          <p:cNvSpPr>
            <a:spLocks noGrp="1"/>
          </p:cNvSpPr>
          <p:nvPr>
            <p:ph type="pic" sz="quarter" idx="69"/>
          </p:nvPr>
        </p:nvSpPr>
        <p:spPr>
          <a:xfrm>
            <a:off x="721785" y="4061012"/>
            <a:ext cx="4967816" cy="153016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52" name="Rounded Rectangle 18"/>
          <p:cNvSpPr/>
          <p:nvPr userDrawn="1"/>
        </p:nvSpPr>
        <p:spPr>
          <a:xfrm>
            <a:off x="721785" y="5596889"/>
            <a:ext cx="4967816" cy="723899"/>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53" name="Text Placeholder 7"/>
          <p:cNvSpPr>
            <a:spLocks noGrp="1"/>
          </p:cNvSpPr>
          <p:nvPr>
            <p:ph type="body" sz="quarter" idx="70" hasCustomPrompt="1"/>
          </p:nvPr>
        </p:nvSpPr>
        <p:spPr>
          <a:xfrm>
            <a:off x="1066801" y="5658377"/>
            <a:ext cx="4419600" cy="259199"/>
          </a:xfrm>
          <a:prstGeom prst="rect">
            <a:avLst/>
          </a:prstGeom>
        </p:spPr>
        <p:txBody>
          <a:bodyPr vert="horz" lIns="0" tIns="40504" rIns="0" bIns="40504" anchor="ctr"/>
          <a:lstStyle>
            <a:lvl1pPr marL="0" indent="0" algn="l">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4" name="Text Placeholder 2"/>
          <p:cNvSpPr>
            <a:spLocks noGrp="1"/>
          </p:cNvSpPr>
          <p:nvPr>
            <p:ph type="body" sz="quarter" idx="71" hasCustomPrompt="1"/>
          </p:nvPr>
        </p:nvSpPr>
        <p:spPr>
          <a:xfrm>
            <a:off x="1066801" y="5953159"/>
            <a:ext cx="4419600" cy="306670"/>
          </a:xfrm>
          <a:prstGeom prst="rect">
            <a:avLst/>
          </a:prstGeom>
        </p:spPr>
        <p:txBody>
          <a:bodyPr vert="horz" lIns="0" tIns="0" rIns="0" bIns="0"/>
          <a:lstStyle>
            <a:lvl1pPr marL="0" indent="0" algn="just">
              <a:lnSpc>
                <a:spcPct val="130000"/>
              </a:lnSpc>
              <a:buNone/>
              <a:defRPr sz="108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55" name="Picture Placeholder 2"/>
          <p:cNvSpPr>
            <a:spLocks noGrp="1"/>
          </p:cNvSpPr>
          <p:nvPr>
            <p:ph type="pic" sz="quarter" idx="72"/>
          </p:nvPr>
        </p:nvSpPr>
        <p:spPr>
          <a:xfrm>
            <a:off x="6608235" y="4061012"/>
            <a:ext cx="4967816" cy="1530161"/>
          </a:xfrm>
          <a:custGeom>
            <a:avLst/>
            <a:gdLst/>
            <a:ahLst/>
            <a:cxnLst/>
            <a:rect l="l" t="t" r="r" b="b"/>
            <a:pathLst>
              <a:path w="3725862" h="1275134">
                <a:moveTo>
                  <a:pt x="360890" y="0"/>
                </a:moveTo>
                <a:lnTo>
                  <a:pt x="3364972" y="0"/>
                </a:lnTo>
                <a:cubicBezTo>
                  <a:pt x="3564286" y="0"/>
                  <a:pt x="3725862" y="161576"/>
                  <a:pt x="3725862" y="360890"/>
                </a:cubicBezTo>
                <a:lnTo>
                  <a:pt x="3725862" y="1275134"/>
                </a:lnTo>
                <a:lnTo>
                  <a:pt x="0" y="1275134"/>
                </a:lnTo>
                <a:lnTo>
                  <a:pt x="0" y="360890"/>
                </a:lnTo>
                <a:cubicBezTo>
                  <a:pt x="0" y="161576"/>
                  <a:pt x="161576" y="0"/>
                  <a:pt x="36089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56" name="Rounded Rectangle 18"/>
          <p:cNvSpPr/>
          <p:nvPr userDrawn="1"/>
        </p:nvSpPr>
        <p:spPr>
          <a:xfrm>
            <a:off x="6608235" y="5596889"/>
            <a:ext cx="4967816" cy="723899"/>
          </a:xfrm>
          <a:custGeom>
            <a:avLst/>
            <a:gdLst/>
            <a:ahLst/>
            <a:cxnLst/>
            <a:rect l="l" t="t" r="r" b="b"/>
            <a:pathLst>
              <a:path w="3725862" h="603249">
                <a:moveTo>
                  <a:pt x="0" y="0"/>
                </a:moveTo>
                <a:lnTo>
                  <a:pt x="3725862" y="0"/>
                </a:lnTo>
                <a:lnTo>
                  <a:pt x="3725862" y="280197"/>
                </a:lnTo>
                <a:cubicBezTo>
                  <a:pt x="3725862" y="458614"/>
                  <a:pt x="3581227" y="603249"/>
                  <a:pt x="3402810" y="603249"/>
                </a:cubicBezTo>
                <a:lnTo>
                  <a:pt x="323052" y="603249"/>
                </a:lnTo>
                <a:cubicBezTo>
                  <a:pt x="144635" y="603249"/>
                  <a:pt x="0" y="458614"/>
                  <a:pt x="0" y="280197"/>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57" name="Text Placeholder 7"/>
          <p:cNvSpPr>
            <a:spLocks noGrp="1"/>
          </p:cNvSpPr>
          <p:nvPr>
            <p:ph type="body" sz="quarter" idx="73" hasCustomPrompt="1"/>
          </p:nvPr>
        </p:nvSpPr>
        <p:spPr>
          <a:xfrm>
            <a:off x="6953252" y="5658377"/>
            <a:ext cx="4419600" cy="259199"/>
          </a:xfrm>
          <a:prstGeom prst="rect">
            <a:avLst/>
          </a:prstGeom>
        </p:spPr>
        <p:txBody>
          <a:bodyPr vert="horz" lIns="0" tIns="40504" rIns="0" bIns="40504" anchor="ctr"/>
          <a:lstStyle>
            <a:lvl1pPr marL="0" indent="0" algn="l">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58" name="Text Placeholder 2"/>
          <p:cNvSpPr>
            <a:spLocks noGrp="1"/>
          </p:cNvSpPr>
          <p:nvPr>
            <p:ph type="body" sz="quarter" idx="74" hasCustomPrompt="1"/>
          </p:nvPr>
        </p:nvSpPr>
        <p:spPr>
          <a:xfrm>
            <a:off x="6953252" y="5953159"/>
            <a:ext cx="4419600" cy="306670"/>
          </a:xfrm>
          <a:prstGeom prst="rect">
            <a:avLst/>
          </a:prstGeom>
        </p:spPr>
        <p:txBody>
          <a:bodyPr vert="horz" lIns="0" tIns="0" rIns="0" bIns="0"/>
          <a:lstStyle>
            <a:lvl1pPr marL="0" indent="0" algn="just">
              <a:lnSpc>
                <a:spcPct val="130000"/>
              </a:lnSpc>
              <a:buNone/>
              <a:defRPr sz="1080">
                <a:solidFill>
                  <a:schemeClr val="bg1"/>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927691468"/>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fltVal val="0"/>
                                          </p:val>
                                        </p:tav>
                                        <p:tav tm="100000">
                                          <p:val>
                                            <p:strVal val="#ppt_w"/>
                                          </p:val>
                                        </p:tav>
                                      </p:tavLst>
                                    </p:anim>
                                    <p:anim calcmode="lin" valueType="num">
                                      <p:cBhvr>
                                        <p:cTn id="21" dur="1000" fill="hold"/>
                                        <p:tgtEl>
                                          <p:spTgt spid="22"/>
                                        </p:tgtEl>
                                        <p:attrNameLst>
                                          <p:attrName>ppt_h</p:attrName>
                                        </p:attrNameLst>
                                      </p:cBhvr>
                                      <p:tavLst>
                                        <p:tav tm="0">
                                          <p:val>
                                            <p:fltVal val="0"/>
                                          </p:val>
                                        </p:tav>
                                        <p:tav tm="100000">
                                          <p:val>
                                            <p:strVal val="#ppt_h"/>
                                          </p:val>
                                        </p:tav>
                                      </p:tavLst>
                                    </p:anim>
                                    <p:animEffect transition="in" filter="fade">
                                      <p:cBhvr>
                                        <p:cTn id="22" dur="1000"/>
                                        <p:tgtEl>
                                          <p:spTgt spid="22"/>
                                        </p:tgtEl>
                                      </p:cBhvr>
                                    </p:animEffect>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400" fill="hold"/>
                                        <p:tgtEl>
                                          <p:spTgt spid="38"/>
                                        </p:tgtEl>
                                        <p:attrNameLst>
                                          <p:attrName>ppt_w</p:attrName>
                                        </p:attrNameLst>
                                      </p:cBhvr>
                                      <p:tavLst>
                                        <p:tav tm="0">
                                          <p:val>
                                            <p:fltVal val="0"/>
                                          </p:val>
                                        </p:tav>
                                        <p:tav tm="100000">
                                          <p:val>
                                            <p:strVal val="#ppt_w"/>
                                          </p:val>
                                        </p:tav>
                                      </p:tavLst>
                                    </p:anim>
                                    <p:anim calcmode="lin" valueType="num">
                                      <p:cBhvr>
                                        <p:cTn id="27" dur="400" fill="hold"/>
                                        <p:tgtEl>
                                          <p:spTgt spid="38"/>
                                        </p:tgtEl>
                                        <p:attrNameLst>
                                          <p:attrName>ppt_h</p:attrName>
                                        </p:attrNameLst>
                                      </p:cBhvr>
                                      <p:tavLst>
                                        <p:tav tm="0">
                                          <p:val>
                                            <p:fltVal val="0"/>
                                          </p:val>
                                        </p:tav>
                                        <p:tav tm="100000">
                                          <p:val>
                                            <p:strVal val="#ppt_h"/>
                                          </p:val>
                                        </p:tav>
                                      </p:tavLst>
                                    </p:anim>
                                    <p:animEffect transition="in" filter="fade">
                                      <p:cBhvr>
                                        <p:cTn id="28" dur="400"/>
                                        <p:tgtEl>
                                          <p:spTgt spid="38"/>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41">
                                            <p:txEl>
                                              <p:pRg st="0" end="0"/>
                                            </p:txEl>
                                          </p:spTgt>
                                        </p:tgtEl>
                                        <p:attrNameLst>
                                          <p:attrName>style.visibility</p:attrName>
                                        </p:attrNameLst>
                                      </p:cBhvr>
                                      <p:to>
                                        <p:strVal val="visible"/>
                                      </p:to>
                                    </p:set>
                                    <p:animEffect transition="in" filter="fade">
                                      <p:cBhvr>
                                        <p:cTn id="31" dur="500"/>
                                        <p:tgtEl>
                                          <p:spTgt spid="41">
                                            <p:txEl>
                                              <p:pRg st="0" end="0"/>
                                            </p:txEl>
                                          </p:spTgt>
                                        </p:tgtEl>
                                      </p:cBhvr>
                                    </p:animEffect>
                                    <p:anim calcmode="lin" valueType="num">
                                      <p:cBhvr>
                                        <p:cTn id="32"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41">
                                            <p:txEl>
                                              <p:pRg st="0" end="0"/>
                                            </p:txEl>
                                          </p:spTgt>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800"/>
                                  </p:stCondLst>
                                  <p:childTnLst>
                                    <p:set>
                                      <p:cBhvr>
                                        <p:cTn id="35" dur="1" fill="hold">
                                          <p:stCondLst>
                                            <p:cond delay="0"/>
                                          </p:stCondLst>
                                        </p:cTn>
                                        <p:tgtEl>
                                          <p:spTgt spid="42">
                                            <p:txEl>
                                              <p:pRg st="0" end="0"/>
                                            </p:txEl>
                                          </p:spTgt>
                                        </p:tgtEl>
                                        <p:attrNameLst>
                                          <p:attrName>style.visibility</p:attrName>
                                        </p:attrNameLst>
                                      </p:cBhvr>
                                      <p:to>
                                        <p:strVal val="visible"/>
                                      </p:to>
                                    </p:set>
                                    <p:animEffect transition="in" filter="fade">
                                      <p:cBhvr>
                                        <p:cTn id="36" dur="500"/>
                                        <p:tgtEl>
                                          <p:spTgt spid="42">
                                            <p:txEl>
                                              <p:pRg st="0" end="0"/>
                                            </p:txEl>
                                          </p:spTgt>
                                        </p:tgtEl>
                                      </p:cBhvr>
                                    </p:animEffect>
                                  </p:childTnLst>
                                </p:cTn>
                              </p:par>
                              <p:par>
                                <p:cTn id="37" presetID="53" presetClass="entr" presetSubtype="16" fill="hold" grpId="0" nodeType="withEffect" nodePh="1">
                                  <p:stCondLst>
                                    <p:cond delay="800"/>
                                  </p:stCondLst>
                                  <p:endCondLst>
                                    <p:cond evt="begin" delay="0">
                                      <p:tn val="37"/>
                                    </p:cond>
                                  </p:endCondLst>
                                  <p:childTnLst>
                                    <p:set>
                                      <p:cBhvr>
                                        <p:cTn id="38" dur="1" fill="hold">
                                          <p:stCondLst>
                                            <p:cond delay="0"/>
                                          </p:stCondLst>
                                        </p:cTn>
                                        <p:tgtEl>
                                          <p:spTgt spid="43"/>
                                        </p:tgtEl>
                                        <p:attrNameLst>
                                          <p:attrName>style.visibility</p:attrName>
                                        </p:attrNameLst>
                                      </p:cBhvr>
                                      <p:to>
                                        <p:strVal val="visible"/>
                                      </p:to>
                                    </p:set>
                                    <p:anim calcmode="lin" valueType="num">
                                      <p:cBhvr>
                                        <p:cTn id="39" dur="1000" fill="hold"/>
                                        <p:tgtEl>
                                          <p:spTgt spid="43"/>
                                        </p:tgtEl>
                                        <p:attrNameLst>
                                          <p:attrName>ppt_w</p:attrName>
                                        </p:attrNameLst>
                                      </p:cBhvr>
                                      <p:tavLst>
                                        <p:tav tm="0">
                                          <p:val>
                                            <p:fltVal val="0"/>
                                          </p:val>
                                        </p:tav>
                                        <p:tav tm="100000">
                                          <p:val>
                                            <p:strVal val="#ppt_w"/>
                                          </p:val>
                                        </p:tav>
                                      </p:tavLst>
                                    </p:anim>
                                    <p:anim calcmode="lin" valueType="num">
                                      <p:cBhvr>
                                        <p:cTn id="40" dur="1000" fill="hold"/>
                                        <p:tgtEl>
                                          <p:spTgt spid="43"/>
                                        </p:tgtEl>
                                        <p:attrNameLst>
                                          <p:attrName>ppt_h</p:attrName>
                                        </p:attrNameLst>
                                      </p:cBhvr>
                                      <p:tavLst>
                                        <p:tav tm="0">
                                          <p:val>
                                            <p:fltVal val="0"/>
                                          </p:val>
                                        </p:tav>
                                        <p:tav tm="100000">
                                          <p:val>
                                            <p:strVal val="#ppt_h"/>
                                          </p:val>
                                        </p:tav>
                                      </p:tavLst>
                                    </p:anim>
                                    <p:animEffect transition="in" filter="fade">
                                      <p:cBhvr>
                                        <p:cTn id="41" dur="1000"/>
                                        <p:tgtEl>
                                          <p:spTgt spid="43"/>
                                        </p:tgtEl>
                                      </p:cBhvr>
                                    </p:animEffect>
                                  </p:childTnLst>
                                </p:cTn>
                              </p:par>
                            </p:childTnLst>
                          </p:cTn>
                        </p:par>
                        <p:par>
                          <p:cTn id="42" fill="hold">
                            <p:stCondLst>
                              <p:cond delay="1000"/>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400" fill="hold"/>
                                        <p:tgtEl>
                                          <p:spTgt spid="44"/>
                                        </p:tgtEl>
                                        <p:attrNameLst>
                                          <p:attrName>ppt_w</p:attrName>
                                        </p:attrNameLst>
                                      </p:cBhvr>
                                      <p:tavLst>
                                        <p:tav tm="0">
                                          <p:val>
                                            <p:fltVal val="0"/>
                                          </p:val>
                                        </p:tav>
                                        <p:tav tm="100000">
                                          <p:val>
                                            <p:strVal val="#ppt_w"/>
                                          </p:val>
                                        </p:tav>
                                      </p:tavLst>
                                    </p:anim>
                                    <p:anim calcmode="lin" valueType="num">
                                      <p:cBhvr>
                                        <p:cTn id="46" dur="400" fill="hold"/>
                                        <p:tgtEl>
                                          <p:spTgt spid="44"/>
                                        </p:tgtEl>
                                        <p:attrNameLst>
                                          <p:attrName>ppt_h</p:attrName>
                                        </p:attrNameLst>
                                      </p:cBhvr>
                                      <p:tavLst>
                                        <p:tav tm="0">
                                          <p:val>
                                            <p:fltVal val="0"/>
                                          </p:val>
                                        </p:tav>
                                        <p:tav tm="100000">
                                          <p:val>
                                            <p:strVal val="#ppt_h"/>
                                          </p:val>
                                        </p:tav>
                                      </p:tavLst>
                                    </p:anim>
                                    <p:animEffect transition="in" filter="fade">
                                      <p:cBhvr>
                                        <p:cTn id="47" dur="400"/>
                                        <p:tgtEl>
                                          <p:spTgt spid="44"/>
                                        </p:tgtEl>
                                      </p:cBhvr>
                                    </p:animEffect>
                                  </p:childTnLst>
                                </p:cTn>
                              </p:par>
                              <p:par>
                                <p:cTn id="48" presetID="42" presetClass="entr" presetSubtype="0" fill="hold" grpId="0" nodeType="withEffect">
                                  <p:stCondLst>
                                    <p:cond delay="200"/>
                                  </p:stCondLst>
                                  <p:childTnLst>
                                    <p:set>
                                      <p:cBhvr>
                                        <p:cTn id="49" dur="1" fill="hold">
                                          <p:stCondLst>
                                            <p:cond delay="0"/>
                                          </p:stCondLst>
                                        </p:cTn>
                                        <p:tgtEl>
                                          <p:spTgt spid="45">
                                            <p:txEl>
                                              <p:pRg st="0" end="0"/>
                                            </p:txEl>
                                          </p:spTgt>
                                        </p:tgtEl>
                                        <p:attrNameLst>
                                          <p:attrName>style.visibility</p:attrName>
                                        </p:attrNameLst>
                                      </p:cBhvr>
                                      <p:to>
                                        <p:strVal val="visible"/>
                                      </p:to>
                                    </p:set>
                                    <p:animEffect transition="in" filter="fade">
                                      <p:cBhvr>
                                        <p:cTn id="50" dur="500"/>
                                        <p:tgtEl>
                                          <p:spTgt spid="45">
                                            <p:txEl>
                                              <p:pRg st="0" end="0"/>
                                            </p:txEl>
                                          </p:spTgt>
                                        </p:tgtEl>
                                      </p:cBhvr>
                                    </p:animEffect>
                                    <p:anim calcmode="lin" valueType="num">
                                      <p:cBhvr>
                                        <p:cTn id="51"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2" dur="500" fill="hold"/>
                                        <p:tgtEl>
                                          <p:spTgt spid="45">
                                            <p:txEl>
                                              <p:pRg st="0" end="0"/>
                                            </p:txEl>
                                          </p:spTgt>
                                        </p:tgtEl>
                                        <p:attrNameLst>
                                          <p:attrName>ppt_y</p:attrName>
                                        </p:attrNameLst>
                                      </p:cBhvr>
                                      <p:tavLst>
                                        <p:tav tm="0">
                                          <p:val>
                                            <p:strVal val="#ppt_y+.1"/>
                                          </p:val>
                                        </p:tav>
                                        <p:tav tm="100000">
                                          <p:val>
                                            <p:strVal val="#ppt_y"/>
                                          </p:val>
                                        </p:tav>
                                      </p:tavLst>
                                    </p:anim>
                                  </p:childTnLst>
                                </p:cTn>
                              </p:par>
                              <p:par>
                                <p:cTn id="53" presetID="10" presetClass="entr" presetSubtype="0" fill="hold" grpId="0" nodeType="withEffect">
                                  <p:stCondLst>
                                    <p:cond delay="800"/>
                                  </p:stCondLst>
                                  <p:childTnLst>
                                    <p:set>
                                      <p:cBhvr>
                                        <p:cTn id="54" dur="1" fill="hold">
                                          <p:stCondLst>
                                            <p:cond delay="0"/>
                                          </p:stCondLst>
                                        </p:cTn>
                                        <p:tgtEl>
                                          <p:spTgt spid="50">
                                            <p:txEl>
                                              <p:pRg st="0" end="0"/>
                                            </p:txEl>
                                          </p:spTgt>
                                        </p:tgtEl>
                                        <p:attrNameLst>
                                          <p:attrName>style.visibility</p:attrName>
                                        </p:attrNameLst>
                                      </p:cBhvr>
                                      <p:to>
                                        <p:strVal val="visible"/>
                                      </p:to>
                                    </p:set>
                                    <p:animEffect transition="in" filter="fade">
                                      <p:cBhvr>
                                        <p:cTn id="55" dur="500"/>
                                        <p:tgtEl>
                                          <p:spTgt spid="50">
                                            <p:txEl>
                                              <p:pRg st="0" end="0"/>
                                            </p:txEl>
                                          </p:spTgt>
                                        </p:tgtEl>
                                      </p:cBhvr>
                                    </p:animEffect>
                                  </p:childTnLst>
                                </p:cTn>
                              </p:par>
                              <p:par>
                                <p:cTn id="56" presetID="53" presetClass="entr" presetSubtype="16" fill="hold" grpId="0" nodeType="withEffect" nodePh="1">
                                  <p:stCondLst>
                                    <p:cond delay="800"/>
                                  </p:stCondLst>
                                  <p:endCondLst>
                                    <p:cond evt="begin" delay="0">
                                      <p:tn val="56"/>
                                    </p:cond>
                                  </p:endCondLst>
                                  <p:childTnLst>
                                    <p:set>
                                      <p:cBhvr>
                                        <p:cTn id="57" dur="1" fill="hold">
                                          <p:stCondLst>
                                            <p:cond delay="0"/>
                                          </p:stCondLst>
                                        </p:cTn>
                                        <p:tgtEl>
                                          <p:spTgt spid="51"/>
                                        </p:tgtEl>
                                        <p:attrNameLst>
                                          <p:attrName>style.visibility</p:attrName>
                                        </p:attrNameLst>
                                      </p:cBhvr>
                                      <p:to>
                                        <p:strVal val="visible"/>
                                      </p:to>
                                    </p:set>
                                    <p:anim calcmode="lin" valueType="num">
                                      <p:cBhvr>
                                        <p:cTn id="58" dur="1000" fill="hold"/>
                                        <p:tgtEl>
                                          <p:spTgt spid="51"/>
                                        </p:tgtEl>
                                        <p:attrNameLst>
                                          <p:attrName>ppt_w</p:attrName>
                                        </p:attrNameLst>
                                      </p:cBhvr>
                                      <p:tavLst>
                                        <p:tav tm="0">
                                          <p:val>
                                            <p:fltVal val="0"/>
                                          </p:val>
                                        </p:tav>
                                        <p:tav tm="100000">
                                          <p:val>
                                            <p:strVal val="#ppt_w"/>
                                          </p:val>
                                        </p:tav>
                                      </p:tavLst>
                                    </p:anim>
                                    <p:anim calcmode="lin" valueType="num">
                                      <p:cBhvr>
                                        <p:cTn id="59" dur="1000" fill="hold"/>
                                        <p:tgtEl>
                                          <p:spTgt spid="51"/>
                                        </p:tgtEl>
                                        <p:attrNameLst>
                                          <p:attrName>ppt_h</p:attrName>
                                        </p:attrNameLst>
                                      </p:cBhvr>
                                      <p:tavLst>
                                        <p:tav tm="0">
                                          <p:val>
                                            <p:fltVal val="0"/>
                                          </p:val>
                                        </p:tav>
                                        <p:tav tm="100000">
                                          <p:val>
                                            <p:strVal val="#ppt_h"/>
                                          </p:val>
                                        </p:tav>
                                      </p:tavLst>
                                    </p:anim>
                                    <p:animEffect transition="in" filter="fade">
                                      <p:cBhvr>
                                        <p:cTn id="60" dur="1000"/>
                                        <p:tgtEl>
                                          <p:spTgt spid="51"/>
                                        </p:tgtEl>
                                      </p:cBhvr>
                                    </p:animEffect>
                                  </p:childTnLst>
                                </p:cTn>
                              </p:par>
                            </p:childTnLst>
                          </p:cTn>
                        </p:par>
                        <p:par>
                          <p:cTn id="61" fill="hold">
                            <p:stCondLst>
                              <p:cond delay="1500"/>
                            </p:stCondLst>
                            <p:childTnLst>
                              <p:par>
                                <p:cTn id="62" presetID="53" presetClass="entr" presetSubtype="16"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400" fill="hold"/>
                                        <p:tgtEl>
                                          <p:spTgt spid="52"/>
                                        </p:tgtEl>
                                        <p:attrNameLst>
                                          <p:attrName>ppt_w</p:attrName>
                                        </p:attrNameLst>
                                      </p:cBhvr>
                                      <p:tavLst>
                                        <p:tav tm="0">
                                          <p:val>
                                            <p:fltVal val="0"/>
                                          </p:val>
                                        </p:tav>
                                        <p:tav tm="100000">
                                          <p:val>
                                            <p:strVal val="#ppt_w"/>
                                          </p:val>
                                        </p:tav>
                                      </p:tavLst>
                                    </p:anim>
                                    <p:anim calcmode="lin" valueType="num">
                                      <p:cBhvr>
                                        <p:cTn id="65" dur="400" fill="hold"/>
                                        <p:tgtEl>
                                          <p:spTgt spid="52"/>
                                        </p:tgtEl>
                                        <p:attrNameLst>
                                          <p:attrName>ppt_h</p:attrName>
                                        </p:attrNameLst>
                                      </p:cBhvr>
                                      <p:tavLst>
                                        <p:tav tm="0">
                                          <p:val>
                                            <p:fltVal val="0"/>
                                          </p:val>
                                        </p:tav>
                                        <p:tav tm="100000">
                                          <p:val>
                                            <p:strVal val="#ppt_h"/>
                                          </p:val>
                                        </p:tav>
                                      </p:tavLst>
                                    </p:anim>
                                    <p:animEffect transition="in" filter="fade">
                                      <p:cBhvr>
                                        <p:cTn id="66" dur="400"/>
                                        <p:tgtEl>
                                          <p:spTgt spid="52"/>
                                        </p:tgtEl>
                                      </p:cBhvr>
                                    </p:animEffect>
                                  </p:childTnLst>
                                </p:cTn>
                              </p:par>
                              <p:par>
                                <p:cTn id="67" presetID="42" presetClass="entr" presetSubtype="0" fill="hold" grpId="0" nodeType="withEffect">
                                  <p:stCondLst>
                                    <p:cond delay="200"/>
                                  </p:stCondLst>
                                  <p:childTnLst>
                                    <p:set>
                                      <p:cBhvr>
                                        <p:cTn id="68" dur="1" fill="hold">
                                          <p:stCondLst>
                                            <p:cond delay="0"/>
                                          </p:stCondLst>
                                        </p:cTn>
                                        <p:tgtEl>
                                          <p:spTgt spid="53">
                                            <p:txEl>
                                              <p:pRg st="0" end="0"/>
                                            </p:txEl>
                                          </p:spTgt>
                                        </p:tgtEl>
                                        <p:attrNameLst>
                                          <p:attrName>style.visibility</p:attrName>
                                        </p:attrNameLst>
                                      </p:cBhvr>
                                      <p:to>
                                        <p:strVal val="visible"/>
                                      </p:to>
                                    </p:set>
                                    <p:animEffect transition="in" filter="fade">
                                      <p:cBhvr>
                                        <p:cTn id="69" dur="500"/>
                                        <p:tgtEl>
                                          <p:spTgt spid="53">
                                            <p:txEl>
                                              <p:pRg st="0" end="0"/>
                                            </p:txEl>
                                          </p:spTgt>
                                        </p:tgtEl>
                                      </p:cBhvr>
                                    </p:animEffect>
                                    <p:anim calcmode="lin" valueType="num">
                                      <p:cBhvr>
                                        <p:cTn id="70"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71" dur="500" fill="hold"/>
                                        <p:tgtEl>
                                          <p:spTgt spid="53">
                                            <p:txEl>
                                              <p:pRg st="0" end="0"/>
                                            </p:txEl>
                                          </p:spTgt>
                                        </p:tgtEl>
                                        <p:attrNameLst>
                                          <p:attrName>ppt_y</p:attrName>
                                        </p:attrNameLst>
                                      </p:cBhvr>
                                      <p:tavLst>
                                        <p:tav tm="0">
                                          <p:val>
                                            <p:strVal val="#ppt_y+.1"/>
                                          </p:val>
                                        </p:tav>
                                        <p:tav tm="100000">
                                          <p:val>
                                            <p:strVal val="#ppt_y"/>
                                          </p:val>
                                        </p:tav>
                                      </p:tavLst>
                                    </p:anim>
                                  </p:childTnLst>
                                </p:cTn>
                              </p:par>
                              <p:par>
                                <p:cTn id="72" presetID="10" presetClass="entr" presetSubtype="0" fill="hold" grpId="0" nodeType="withEffect">
                                  <p:stCondLst>
                                    <p:cond delay="800"/>
                                  </p:stCondLst>
                                  <p:childTnLst>
                                    <p:set>
                                      <p:cBhvr>
                                        <p:cTn id="73" dur="1" fill="hold">
                                          <p:stCondLst>
                                            <p:cond delay="0"/>
                                          </p:stCondLst>
                                        </p:cTn>
                                        <p:tgtEl>
                                          <p:spTgt spid="54">
                                            <p:txEl>
                                              <p:pRg st="0" end="0"/>
                                            </p:txEl>
                                          </p:spTgt>
                                        </p:tgtEl>
                                        <p:attrNameLst>
                                          <p:attrName>style.visibility</p:attrName>
                                        </p:attrNameLst>
                                      </p:cBhvr>
                                      <p:to>
                                        <p:strVal val="visible"/>
                                      </p:to>
                                    </p:set>
                                    <p:animEffect transition="in" filter="fade">
                                      <p:cBhvr>
                                        <p:cTn id="74" dur="500"/>
                                        <p:tgtEl>
                                          <p:spTgt spid="54">
                                            <p:txEl>
                                              <p:pRg st="0" end="0"/>
                                            </p:txEl>
                                          </p:spTgt>
                                        </p:tgtEl>
                                      </p:cBhvr>
                                    </p:animEffect>
                                  </p:childTnLst>
                                </p:cTn>
                              </p:par>
                              <p:par>
                                <p:cTn id="75" presetID="53" presetClass="entr" presetSubtype="16" fill="hold" grpId="0" nodeType="withEffect" nodePh="1">
                                  <p:stCondLst>
                                    <p:cond delay="800"/>
                                  </p:stCondLst>
                                  <p:endCondLst>
                                    <p:cond evt="begin" delay="0">
                                      <p:tn val="75"/>
                                    </p:cond>
                                  </p:endCondLst>
                                  <p:childTnLst>
                                    <p:set>
                                      <p:cBhvr>
                                        <p:cTn id="76" dur="1" fill="hold">
                                          <p:stCondLst>
                                            <p:cond delay="0"/>
                                          </p:stCondLst>
                                        </p:cTn>
                                        <p:tgtEl>
                                          <p:spTgt spid="55"/>
                                        </p:tgtEl>
                                        <p:attrNameLst>
                                          <p:attrName>style.visibility</p:attrName>
                                        </p:attrNameLst>
                                      </p:cBhvr>
                                      <p:to>
                                        <p:strVal val="visible"/>
                                      </p:to>
                                    </p:set>
                                    <p:anim calcmode="lin" valueType="num">
                                      <p:cBhvr>
                                        <p:cTn id="77" dur="1000" fill="hold"/>
                                        <p:tgtEl>
                                          <p:spTgt spid="55"/>
                                        </p:tgtEl>
                                        <p:attrNameLst>
                                          <p:attrName>ppt_w</p:attrName>
                                        </p:attrNameLst>
                                      </p:cBhvr>
                                      <p:tavLst>
                                        <p:tav tm="0">
                                          <p:val>
                                            <p:fltVal val="0"/>
                                          </p:val>
                                        </p:tav>
                                        <p:tav tm="100000">
                                          <p:val>
                                            <p:strVal val="#ppt_w"/>
                                          </p:val>
                                        </p:tav>
                                      </p:tavLst>
                                    </p:anim>
                                    <p:anim calcmode="lin" valueType="num">
                                      <p:cBhvr>
                                        <p:cTn id="78" dur="1000" fill="hold"/>
                                        <p:tgtEl>
                                          <p:spTgt spid="55"/>
                                        </p:tgtEl>
                                        <p:attrNameLst>
                                          <p:attrName>ppt_h</p:attrName>
                                        </p:attrNameLst>
                                      </p:cBhvr>
                                      <p:tavLst>
                                        <p:tav tm="0">
                                          <p:val>
                                            <p:fltVal val="0"/>
                                          </p:val>
                                        </p:tav>
                                        <p:tav tm="100000">
                                          <p:val>
                                            <p:strVal val="#ppt_h"/>
                                          </p:val>
                                        </p:tav>
                                      </p:tavLst>
                                    </p:anim>
                                    <p:animEffect transition="in" filter="fade">
                                      <p:cBhvr>
                                        <p:cTn id="79" dur="1000"/>
                                        <p:tgtEl>
                                          <p:spTgt spid="55"/>
                                        </p:tgtEl>
                                      </p:cBhvr>
                                    </p:animEffect>
                                  </p:childTnLst>
                                </p:cTn>
                              </p:par>
                            </p:childTnLst>
                          </p:cTn>
                        </p:par>
                        <p:par>
                          <p:cTn id="80" fill="hold">
                            <p:stCondLst>
                              <p:cond delay="2000"/>
                            </p:stCondLst>
                            <p:childTnLst>
                              <p:par>
                                <p:cTn id="81" presetID="53" presetClass="entr" presetSubtype="16" fill="hold" grpId="0" nodeType="afterEffect">
                                  <p:stCondLst>
                                    <p:cond delay="0"/>
                                  </p:stCondLst>
                                  <p:childTnLst>
                                    <p:set>
                                      <p:cBhvr>
                                        <p:cTn id="82" dur="1" fill="hold">
                                          <p:stCondLst>
                                            <p:cond delay="0"/>
                                          </p:stCondLst>
                                        </p:cTn>
                                        <p:tgtEl>
                                          <p:spTgt spid="56"/>
                                        </p:tgtEl>
                                        <p:attrNameLst>
                                          <p:attrName>style.visibility</p:attrName>
                                        </p:attrNameLst>
                                      </p:cBhvr>
                                      <p:to>
                                        <p:strVal val="visible"/>
                                      </p:to>
                                    </p:set>
                                    <p:anim calcmode="lin" valueType="num">
                                      <p:cBhvr>
                                        <p:cTn id="83" dur="400" fill="hold"/>
                                        <p:tgtEl>
                                          <p:spTgt spid="56"/>
                                        </p:tgtEl>
                                        <p:attrNameLst>
                                          <p:attrName>ppt_w</p:attrName>
                                        </p:attrNameLst>
                                      </p:cBhvr>
                                      <p:tavLst>
                                        <p:tav tm="0">
                                          <p:val>
                                            <p:fltVal val="0"/>
                                          </p:val>
                                        </p:tav>
                                        <p:tav tm="100000">
                                          <p:val>
                                            <p:strVal val="#ppt_w"/>
                                          </p:val>
                                        </p:tav>
                                      </p:tavLst>
                                    </p:anim>
                                    <p:anim calcmode="lin" valueType="num">
                                      <p:cBhvr>
                                        <p:cTn id="84" dur="400" fill="hold"/>
                                        <p:tgtEl>
                                          <p:spTgt spid="56"/>
                                        </p:tgtEl>
                                        <p:attrNameLst>
                                          <p:attrName>ppt_h</p:attrName>
                                        </p:attrNameLst>
                                      </p:cBhvr>
                                      <p:tavLst>
                                        <p:tav tm="0">
                                          <p:val>
                                            <p:fltVal val="0"/>
                                          </p:val>
                                        </p:tav>
                                        <p:tav tm="100000">
                                          <p:val>
                                            <p:strVal val="#ppt_h"/>
                                          </p:val>
                                        </p:tav>
                                      </p:tavLst>
                                    </p:anim>
                                    <p:animEffect transition="in" filter="fade">
                                      <p:cBhvr>
                                        <p:cTn id="85" dur="400"/>
                                        <p:tgtEl>
                                          <p:spTgt spid="56"/>
                                        </p:tgtEl>
                                      </p:cBhvr>
                                    </p:animEffect>
                                  </p:childTnLst>
                                </p:cTn>
                              </p:par>
                              <p:par>
                                <p:cTn id="86" presetID="42" presetClass="entr" presetSubtype="0" fill="hold" grpId="0" nodeType="withEffect">
                                  <p:stCondLst>
                                    <p:cond delay="200"/>
                                  </p:stCondLst>
                                  <p:childTnLst>
                                    <p:set>
                                      <p:cBhvr>
                                        <p:cTn id="87" dur="1" fill="hold">
                                          <p:stCondLst>
                                            <p:cond delay="0"/>
                                          </p:stCondLst>
                                        </p:cTn>
                                        <p:tgtEl>
                                          <p:spTgt spid="57">
                                            <p:txEl>
                                              <p:pRg st="0" end="0"/>
                                            </p:txEl>
                                          </p:spTgt>
                                        </p:tgtEl>
                                        <p:attrNameLst>
                                          <p:attrName>style.visibility</p:attrName>
                                        </p:attrNameLst>
                                      </p:cBhvr>
                                      <p:to>
                                        <p:strVal val="visible"/>
                                      </p:to>
                                    </p:set>
                                    <p:animEffect transition="in" filter="fade">
                                      <p:cBhvr>
                                        <p:cTn id="88" dur="500"/>
                                        <p:tgtEl>
                                          <p:spTgt spid="57">
                                            <p:txEl>
                                              <p:pRg st="0" end="0"/>
                                            </p:txEl>
                                          </p:spTgt>
                                        </p:tgtEl>
                                      </p:cBhvr>
                                    </p:animEffect>
                                    <p:anim calcmode="lin" valueType="num">
                                      <p:cBhvr>
                                        <p:cTn id="89"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90" dur="500" fill="hold"/>
                                        <p:tgtEl>
                                          <p:spTgt spid="57">
                                            <p:txEl>
                                              <p:pRg st="0" end="0"/>
                                            </p:txEl>
                                          </p:spTgt>
                                        </p:tgtEl>
                                        <p:attrNameLst>
                                          <p:attrName>ppt_y</p:attrName>
                                        </p:attrNameLst>
                                      </p:cBhvr>
                                      <p:tavLst>
                                        <p:tav tm="0">
                                          <p:val>
                                            <p:strVal val="#ppt_y+.1"/>
                                          </p:val>
                                        </p:tav>
                                        <p:tav tm="100000">
                                          <p:val>
                                            <p:strVal val="#ppt_y"/>
                                          </p:val>
                                        </p:tav>
                                      </p:tavLst>
                                    </p:anim>
                                  </p:childTnLst>
                                </p:cTn>
                              </p:par>
                              <p:par>
                                <p:cTn id="91" presetID="10" presetClass="entr" presetSubtype="0" fill="hold" grpId="0" nodeType="withEffect">
                                  <p:stCondLst>
                                    <p:cond delay="80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fade">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38" grpId="0" animBg="1"/>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p:bldP spid="44" grpId="0" animBg="1"/>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10" presetClass="entr" presetSubtype="0" fill="hold" nodeType="withEffect">
                  <p:stCondLst>
                    <p:cond delay="8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p:bldP spid="52" grpId="0" animBg="1"/>
      <p:bldP spid="53" grpId="0" build="p">
        <p:tmplLst>
          <p:tmpl lvl="1">
            <p:tnLst>
              <p:par>
                <p:cTn presetID="42" presetClass="entr" presetSubtype="0" fill="hold" nodeType="withEffect">
                  <p:stCondLst>
                    <p:cond delay="2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anim calcmode="lin" valueType="num">
                      <p:cBhvr>
                        <p:cTn dur="500" fill="hold"/>
                        <p:tgtEl>
                          <p:spTgt spid="53"/>
                        </p:tgtEl>
                        <p:attrNameLst>
                          <p:attrName>ppt_x</p:attrName>
                        </p:attrNameLst>
                      </p:cBhvr>
                      <p:tavLst>
                        <p:tav tm="0">
                          <p:val>
                            <p:strVal val="#ppt_x"/>
                          </p:val>
                        </p:tav>
                        <p:tav tm="100000">
                          <p:val>
                            <p:strVal val="#ppt_x"/>
                          </p:val>
                        </p:tav>
                      </p:tavLst>
                    </p:anim>
                    <p:anim calcmode="lin" valueType="num">
                      <p:cBhvr>
                        <p:cTn dur="5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withEffect">
                  <p:stCondLst>
                    <p:cond delay="8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p:bldP spid="56" grpId="0" animBg="1"/>
      <p:bldP spid="57" grpId="0" build="p">
        <p:tmplLst>
          <p:tmpl lvl="1">
            <p:tnLst>
              <p:par>
                <p:cTn presetID="42" presetClass="entr" presetSubtype="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anim calcmode="lin" valueType="num">
                      <p:cBhvr>
                        <p:cTn dur="500" fill="hold"/>
                        <p:tgtEl>
                          <p:spTgt spid="57"/>
                        </p:tgtEl>
                        <p:attrNameLst>
                          <p:attrName>ppt_x</p:attrName>
                        </p:attrNameLst>
                      </p:cBhvr>
                      <p:tavLst>
                        <p:tav tm="0">
                          <p:val>
                            <p:strVal val="#ppt_x"/>
                          </p:val>
                        </p:tav>
                        <p:tav tm="100000">
                          <p:val>
                            <p:strVal val="#ppt_x"/>
                          </p:val>
                        </p:tav>
                      </p:tavLst>
                    </p:anim>
                    <p:anim calcmode="lin" valueType="num">
                      <p:cBhvr>
                        <p:cTn dur="5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10" presetClass="entr" presetSubtype="0" fill="hold" nodeType="withEffect">
                  <p:stCondLst>
                    <p:cond delay="8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circl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101309" y="385540"/>
            <a:ext cx="383999" cy="342171"/>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603254" y="4267392"/>
            <a:ext cx="2497151"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603254" y="4562173"/>
            <a:ext cx="2497151" cy="1518588"/>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Picture Placeholder 2"/>
          <p:cNvSpPr>
            <a:spLocks noGrp="1" noChangeAspect="1"/>
          </p:cNvSpPr>
          <p:nvPr>
            <p:ph type="pic" sz="quarter" idx="17"/>
          </p:nvPr>
        </p:nvSpPr>
        <p:spPr>
          <a:xfrm>
            <a:off x="603254" y="1877693"/>
            <a:ext cx="2497151" cy="2247435"/>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35" name="Text Placeholder 7"/>
          <p:cNvSpPr>
            <a:spLocks noGrp="1"/>
          </p:cNvSpPr>
          <p:nvPr>
            <p:ph type="body" sz="quarter" idx="66" hasCustomPrompt="1"/>
          </p:nvPr>
        </p:nvSpPr>
        <p:spPr>
          <a:xfrm>
            <a:off x="3448053" y="4267392"/>
            <a:ext cx="2497151"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6" name="Text Placeholder 2"/>
          <p:cNvSpPr>
            <a:spLocks noGrp="1"/>
          </p:cNvSpPr>
          <p:nvPr>
            <p:ph type="body" sz="quarter" idx="67" hasCustomPrompt="1"/>
          </p:nvPr>
        </p:nvSpPr>
        <p:spPr>
          <a:xfrm>
            <a:off x="3448053" y="4562173"/>
            <a:ext cx="2497151" cy="1518588"/>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7" name="Picture Placeholder 2"/>
          <p:cNvSpPr>
            <a:spLocks noGrp="1" noChangeAspect="1"/>
          </p:cNvSpPr>
          <p:nvPr>
            <p:ph type="pic" sz="quarter" idx="68"/>
          </p:nvPr>
        </p:nvSpPr>
        <p:spPr>
          <a:xfrm>
            <a:off x="3448053" y="1877693"/>
            <a:ext cx="2497151" cy="2247435"/>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39" name="Text Placeholder 7"/>
          <p:cNvSpPr>
            <a:spLocks noGrp="1"/>
          </p:cNvSpPr>
          <p:nvPr>
            <p:ph type="body" sz="quarter" idx="69" hasCustomPrompt="1"/>
          </p:nvPr>
        </p:nvSpPr>
        <p:spPr>
          <a:xfrm>
            <a:off x="6225121" y="4267392"/>
            <a:ext cx="2497151"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0" name="Text Placeholder 2"/>
          <p:cNvSpPr>
            <a:spLocks noGrp="1"/>
          </p:cNvSpPr>
          <p:nvPr>
            <p:ph type="body" sz="quarter" idx="70" hasCustomPrompt="1"/>
          </p:nvPr>
        </p:nvSpPr>
        <p:spPr>
          <a:xfrm>
            <a:off x="6225121" y="4562173"/>
            <a:ext cx="2497151" cy="1518588"/>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6" name="Picture Placeholder 2"/>
          <p:cNvSpPr>
            <a:spLocks noGrp="1" noChangeAspect="1"/>
          </p:cNvSpPr>
          <p:nvPr>
            <p:ph type="pic" sz="quarter" idx="71"/>
          </p:nvPr>
        </p:nvSpPr>
        <p:spPr>
          <a:xfrm>
            <a:off x="6225121" y="1877693"/>
            <a:ext cx="2497151" cy="2247435"/>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47" name="Text Placeholder 7"/>
          <p:cNvSpPr>
            <a:spLocks noGrp="1"/>
          </p:cNvSpPr>
          <p:nvPr>
            <p:ph type="body" sz="quarter" idx="72" hasCustomPrompt="1"/>
          </p:nvPr>
        </p:nvSpPr>
        <p:spPr>
          <a:xfrm>
            <a:off x="9078903" y="4267392"/>
            <a:ext cx="2497151"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8" name="Text Placeholder 2"/>
          <p:cNvSpPr>
            <a:spLocks noGrp="1"/>
          </p:cNvSpPr>
          <p:nvPr>
            <p:ph type="body" sz="quarter" idx="73" hasCustomPrompt="1"/>
          </p:nvPr>
        </p:nvSpPr>
        <p:spPr>
          <a:xfrm>
            <a:off x="9078903" y="4562173"/>
            <a:ext cx="2497151" cy="1518588"/>
          </a:xfrm>
          <a:prstGeom prst="rect">
            <a:avLst/>
          </a:prstGeom>
        </p:spPr>
        <p:txBody>
          <a:bodyPr vert="horz" lIns="0" tIns="0" rIns="0" bIns="0"/>
          <a:lstStyle>
            <a:lvl1pPr marL="0" indent="0" algn="ctr">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9" name="Picture Placeholder 2"/>
          <p:cNvSpPr>
            <a:spLocks noGrp="1" noChangeAspect="1"/>
          </p:cNvSpPr>
          <p:nvPr>
            <p:ph type="pic" sz="quarter" idx="74"/>
          </p:nvPr>
        </p:nvSpPr>
        <p:spPr>
          <a:xfrm>
            <a:off x="9078903" y="1877693"/>
            <a:ext cx="2497151" cy="2247435"/>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467907931"/>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500"/>
                            </p:stCondLst>
                            <p:childTnLst>
                              <p:par>
                                <p:cTn id="27" presetID="53" presetClass="entr" presetSubtype="16" fill="hold" grpId="0" nodeType="afterEffect" nodePh="1">
                                  <p:stCondLst>
                                    <p:cond delay="0"/>
                                  </p:stCondLst>
                                  <p:endCondLst>
                                    <p:cond evt="begin" delay="0">
                                      <p:tn val="27"/>
                                    </p:cond>
                                  </p:end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fade">
                                      <p:cBhvr>
                                        <p:cTn id="34" dur="500"/>
                                        <p:tgtEl>
                                          <p:spTgt spid="35">
                                            <p:txEl>
                                              <p:pRg st="0" end="0"/>
                                            </p:txEl>
                                          </p:spTgt>
                                        </p:tgtEl>
                                      </p:cBhvr>
                                    </p:animEffect>
                                    <p:anim calcmode="lin" valueType="num">
                                      <p:cBhvr>
                                        <p:cTn id="3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35">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36">
                                            <p:txEl>
                                              <p:pRg st="0" end="0"/>
                                            </p:txEl>
                                          </p:spTgt>
                                        </p:tgtEl>
                                        <p:attrNameLst>
                                          <p:attrName>style.visibility</p:attrName>
                                        </p:attrNameLst>
                                      </p:cBhvr>
                                      <p:to>
                                        <p:strVal val="visible"/>
                                      </p:to>
                                    </p:set>
                                    <p:animEffect transition="in" filter="fade">
                                      <p:cBhvr>
                                        <p:cTn id="39" dur="500"/>
                                        <p:tgtEl>
                                          <p:spTgt spid="36">
                                            <p:txEl>
                                              <p:pRg st="0" end="0"/>
                                            </p:txEl>
                                          </p:spTgt>
                                        </p:tgtEl>
                                      </p:cBhvr>
                                    </p:animEffect>
                                  </p:childTnLst>
                                </p:cTn>
                              </p:par>
                            </p:childTnLst>
                          </p:cTn>
                        </p:par>
                        <p:par>
                          <p:cTn id="40" fill="hold">
                            <p:stCondLst>
                              <p:cond delay="10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Effect transition="in" filter="fade">
                                      <p:cBhvr>
                                        <p:cTn id="45" dur="500"/>
                                        <p:tgtEl>
                                          <p:spTgt spid="37"/>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39">
                                            <p:txEl>
                                              <p:pRg st="0" end="0"/>
                                            </p:txEl>
                                          </p:spTgt>
                                        </p:tgtEl>
                                        <p:attrNameLst>
                                          <p:attrName>style.visibility</p:attrName>
                                        </p:attrNameLst>
                                      </p:cBhvr>
                                      <p:to>
                                        <p:strVal val="visible"/>
                                      </p:to>
                                    </p:set>
                                    <p:animEffect transition="in" filter="fade">
                                      <p:cBhvr>
                                        <p:cTn id="48" dur="500"/>
                                        <p:tgtEl>
                                          <p:spTgt spid="39">
                                            <p:txEl>
                                              <p:pRg st="0" end="0"/>
                                            </p:txEl>
                                          </p:spTgt>
                                        </p:tgtEl>
                                      </p:cBhvr>
                                    </p:animEffect>
                                    <p:anim calcmode="lin" valueType="num">
                                      <p:cBhvr>
                                        <p:cTn id="49"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39">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40">
                                            <p:txEl>
                                              <p:pRg st="0" end="0"/>
                                            </p:txEl>
                                          </p:spTgt>
                                        </p:tgtEl>
                                        <p:attrNameLst>
                                          <p:attrName>style.visibility</p:attrName>
                                        </p:attrNameLst>
                                      </p:cBhvr>
                                      <p:to>
                                        <p:strVal val="visible"/>
                                      </p:to>
                                    </p:set>
                                    <p:animEffect transition="in" filter="fade">
                                      <p:cBhvr>
                                        <p:cTn id="53" dur="500"/>
                                        <p:tgtEl>
                                          <p:spTgt spid="40">
                                            <p:txEl>
                                              <p:pRg st="0" end="0"/>
                                            </p:txEl>
                                          </p:spTgt>
                                        </p:tgtEl>
                                      </p:cBhvr>
                                    </p:animEffect>
                                  </p:childTnLst>
                                </p:cTn>
                              </p:par>
                            </p:childTnLst>
                          </p:cTn>
                        </p:par>
                        <p:par>
                          <p:cTn id="54" fill="hold">
                            <p:stCondLst>
                              <p:cond delay="1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46"/>
                                        </p:tgtEl>
                                        <p:attrNameLst>
                                          <p:attrName>style.visibility</p:attrName>
                                        </p:attrNameLst>
                                      </p:cBhvr>
                                      <p:to>
                                        <p:strVal val="visible"/>
                                      </p:to>
                                    </p:set>
                                    <p:anim calcmode="lin" valueType="num">
                                      <p:cBhvr>
                                        <p:cTn id="57" dur="500" fill="hold"/>
                                        <p:tgtEl>
                                          <p:spTgt spid="46"/>
                                        </p:tgtEl>
                                        <p:attrNameLst>
                                          <p:attrName>ppt_w</p:attrName>
                                        </p:attrNameLst>
                                      </p:cBhvr>
                                      <p:tavLst>
                                        <p:tav tm="0">
                                          <p:val>
                                            <p:fltVal val="0"/>
                                          </p:val>
                                        </p:tav>
                                        <p:tav tm="100000">
                                          <p:val>
                                            <p:strVal val="#ppt_w"/>
                                          </p:val>
                                        </p:tav>
                                      </p:tavLst>
                                    </p:anim>
                                    <p:anim calcmode="lin" valueType="num">
                                      <p:cBhvr>
                                        <p:cTn id="58" dur="500" fill="hold"/>
                                        <p:tgtEl>
                                          <p:spTgt spid="46"/>
                                        </p:tgtEl>
                                        <p:attrNameLst>
                                          <p:attrName>ppt_h</p:attrName>
                                        </p:attrNameLst>
                                      </p:cBhvr>
                                      <p:tavLst>
                                        <p:tav tm="0">
                                          <p:val>
                                            <p:fltVal val="0"/>
                                          </p:val>
                                        </p:tav>
                                        <p:tav tm="100000">
                                          <p:val>
                                            <p:strVal val="#ppt_h"/>
                                          </p:val>
                                        </p:tav>
                                      </p:tavLst>
                                    </p:anim>
                                    <p:animEffect transition="in" filter="fade">
                                      <p:cBhvr>
                                        <p:cTn id="59" dur="500"/>
                                        <p:tgtEl>
                                          <p:spTgt spid="46"/>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47">
                                            <p:txEl>
                                              <p:pRg st="0" end="0"/>
                                            </p:txEl>
                                          </p:spTgt>
                                        </p:tgtEl>
                                        <p:attrNameLst>
                                          <p:attrName>style.visibility</p:attrName>
                                        </p:attrNameLst>
                                      </p:cBhvr>
                                      <p:to>
                                        <p:strVal val="visible"/>
                                      </p:to>
                                    </p:set>
                                    <p:animEffect transition="in" filter="fade">
                                      <p:cBhvr>
                                        <p:cTn id="62" dur="500"/>
                                        <p:tgtEl>
                                          <p:spTgt spid="47">
                                            <p:txEl>
                                              <p:pRg st="0" end="0"/>
                                            </p:txEl>
                                          </p:spTgt>
                                        </p:tgtEl>
                                      </p:cBhvr>
                                    </p:animEffect>
                                    <p:anim calcmode="lin" valueType="num">
                                      <p:cBhvr>
                                        <p:cTn id="63"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47">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childTnLst>
                          </p:cTn>
                        </p:par>
                        <p:par>
                          <p:cTn id="68" fill="hold">
                            <p:stCondLst>
                              <p:cond delay="2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49"/>
                                        </p:tgtEl>
                                        <p:attrNameLst>
                                          <p:attrName>style.visibility</p:attrName>
                                        </p:attrNameLst>
                                      </p:cBhvr>
                                      <p:to>
                                        <p:strVal val="visible"/>
                                      </p:to>
                                    </p:set>
                                    <p:anim calcmode="lin" valueType="num">
                                      <p:cBhvr>
                                        <p:cTn id="71" dur="500" fill="hold"/>
                                        <p:tgtEl>
                                          <p:spTgt spid="49"/>
                                        </p:tgtEl>
                                        <p:attrNameLst>
                                          <p:attrName>ppt_w</p:attrName>
                                        </p:attrNameLst>
                                      </p:cBhvr>
                                      <p:tavLst>
                                        <p:tav tm="0">
                                          <p:val>
                                            <p:fltVal val="0"/>
                                          </p:val>
                                        </p:tav>
                                        <p:tav tm="100000">
                                          <p:val>
                                            <p:strVal val="#ppt_w"/>
                                          </p:val>
                                        </p:tav>
                                      </p:tavLst>
                                    </p:anim>
                                    <p:anim calcmode="lin" valueType="num">
                                      <p:cBhvr>
                                        <p:cTn id="72" dur="500" fill="hold"/>
                                        <p:tgtEl>
                                          <p:spTgt spid="49"/>
                                        </p:tgtEl>
                                        <p:attrNameLst>
                                          <p:attrName>ppt_h</p:attrName>
                                        </p:attrNameLst>
                                      </p:cBhvr>
                                      <p:tavLst>
                                        <p:tav tm="0">
                                          <p:val>
                                            <p:fltVal val="0"/>
                                          </p:val>
                                        </p:tav>
                                        <p:tav tm="100000">
                                          <p:val>
                                            <p:strVal val="#ppt_h"/>
                                          </p:val>
                                        </p:tav>
                                      </p:tavLst>
                                    </p:anim>
                                    <p:animEffect transition="in" filter="fade">
                                      <p:cBhvr>
                                        <p:cTn id="7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25" grpId="0"/>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anim calcmode="lin" valueType="num">
                      <p:cBhvr>
                        <p:cTn dur="500" fill="hold"/>
                        <p:tgtEl>
                          <p:spTgt spid="39"/>
                        </p:tgtEl>
                        <p:attrNameLst>
                          <p:attrName>ppt_x</p:attrName>
                        </p:attrNameLst>
                      </p:cBhvr>
                      <p:tavLst>
                        <p:tav tm="0">
                          <p:val>
                            <p:strVal val="#ppt_x"/>
                          </p:val>
                        </p:tav>
                        <p:tav tm="100000">
                          <p:val>
                            <p:strVal val="#ppt_x"/>
                          </p:val>
                        </p:tav>
                      </p:tavLst>
                    </p:anim>
                    <p:anim calcmode="lin" valueType="num">
                      <p:cBhvr>
                        <p:cTn dur="5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10" presetClass="entr" presetSubtype="0" fill="hold" nodeType="withEffect">
                  <p:stCondLst>
                    <p:cond delay="8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6" grpId="0"/>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10" presetClass="entr" presetSubtype="0" fill="hold" nodeType="withEffect">
                  <p:stCondLst>
                    <p:cond delay="8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circle images with caption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101309" y="385540"/>
            <a:ext cx="383999" cy="342171"/>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2838451" y="1813943"/>
            <a:ext cx="2986616" cy="259199"/>
          </a:xfrm>
          <a:prstGeom prst="rect">
            <a:avLst/>
          </a:prstGeom>
        </p:spPr>
        <p:txBody>
          <a:bodyPr vert="horz" lIns="0" tIns="40504" rIns="0" bIns="40504" anchor="ctr"/>
          <a:lstStyle>
            <a:lvl1pPr marL="0" indent="0" algn="l">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2" name="Text Placeholder 2"/>
          <p:cNvSpPr>
            <a:spLocks noGrp="1"/>
          </p:cNvSpPr>
          <p:nvPr>
            <p:ph type="body" sz="quarter" idx="64" hasCustomPrompt="1"/>
          </p:nvPr>
        </p:nvSpPr>
        <p:spPr>
          <a:xfrm>
            <a:off x="2838451" y="2108722"/>
            <a:ext cx="2986616" cy="1518588"/>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Picture Placeholder 2"/>
          <p:cNvSpPr>
            <a:spLocks noGrp="1" noChangeAspect="1"/>
          </p:cNvSpPr>
          <p:nvPr>
            <p:ph type="pic" sz="quarter" idx="17"/>
          </p:nvPr>
        </p:nvSpPr>
        <p:spPr>
          <a:xfrm>
            <a:off x="603251" y="1801491"/>
            <a:ext cx="2028478" cy="182563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23" name="Text Placeholder 7"/>
          <p:cNvSpPr>
            <a:spLocks noGrp="1"/>
          </p:cNvSpPr>
          <p:nvPr>
            <p:ph type="body" sz="quarter" idx="66" hasCustomPrompt="1"/>
          </p:nvPr>
        </p:nvSpPr>
        <p:spPr>
          <a:xfrm>
            <a:off x="8589435" y="1813943"/>
            <a:ext cx="2986616" cy="259199"/>
          </a:xfrm>
          <a:prstGeom prst="rect">
            <a:avLst/>
          </a:prstGeom>
        </p:spPr>
        <p:txBody>
          <a:bodyPr vert="horz" lIns="0" tIns="40504" rIns="0" bIns="40504" anchor="ctr"/>
          <a:lstStyle>
            <a:lvl1pPr marL="0" indent="0" algn="l">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4" name="Text Placeholder 2"/>
          <p:cNvSpPr>
            <a:spLocks noGrp="1"/>
          </p:cNvSpPr>
          <p:nvPr>
            <p:ph type="body" sz="quarter" idx="67" hasCustomPrompt="1"/>
          </p:nvPr>
        </p:nvSpPr>
        <p:spPr>
          <a:xfrm>
            <a:off x="8589435" y="2108722"/>
            <a:ext cx="2986616" cy="1518588"/>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Picture Placeholder 2"/>
          <p:cNvSpPr>
            <a:spLocks noGrp="1" noChangeAspect="1"/>
          </p:cNvSpPr>
          <p:nvPr>
            <p:ph type="pic" sz="quarter" idx="68"/>
          </p:nvPr>
        </p:nvSpPr>
        <p:spPr>
          <a:xfrm>
            <a:off x="6354236" y="1801491"/>
            <a:ext cx="2028478" cy="182563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27" name="Text Placeholder 7"/>
          <p:cNvSpPr>
            <a:spLocks noGrp="1"/>
          </p:cNvSpPr>
          <p:nvPr>
            <p:ph type="body" sz="quarter" idx="69" hasCustomPrompt="1"/>
          </p:nvPr>
        </p:nvSpPr>
        <p:spPr>
          <a:xfrm>
            <a:off x="2838451" y="3993263"/>
            <a:ext cx="2986616" cy="259199"/>
          </a:xfrm>
          <a:prstGeom prst="rect">
            <a:avLst/>
          </a:prstGeom>
        </p:spPr>
        <p:txBody>
          <a:bodyPr vert="horz" lIns="0" tIns="40504" rIns="0" bIns="40504" anchor="ctr"/>
          <a:lstStyle>
            <a:lvl1pPr marL="0" indent="0" algn="l">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8" name="Text Placeholder 2"/>
          <p:cNvSpPr>
            <a:spLocks noGrp="1"/>
          </p:cNvSpPr>
          <p:nvPr>
            <p:ph type="body" sz="quarter" idx="70" hasCustomPrompt="1"/>
          </p:nvPr>
        </p:nvSpPr>
        <p:spPr>
          <a:xfrm>
            <a:off x="2838451" y="4288043"/>
            <a:ext cx="2986616" cy="1518588"/>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9" name="Picture Placeholder 2"/>
          <p:cNvSpPr>
            <a:spLocks noGrp="1" noChangeAspect="1"/>
          </p:cNvSpPr>
          <p:nvPr>
            <p:ph type="pic" sz="quarter" idx="71"/>
          </p:nvPr>
        </p:nvSpPr>
        <p:spPr>
          <a:xfrm>
            <a:off x="603251" y="3980812"/>
            <a:ext cx="2028478" cy="182563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30" name="Text Placeholder 7"/>
          <p:cNvSpPr>
            <a:spLocks noGrp="1"/>
          </p:cNvSpPr>
          <p:nvPr>
            <p:ph type="body" sz="quarter" idx="72" hasCustomPrompt="1"/>
          </p:nvPr>
        </p:nvSpPr>
        <p:spPr>
          <a:xfrm>
            <a:off x="8589435" y="3993263"/>
            <a:ext cx="2986616" cy="259199"/>
          </a:xfrm>
          <a:prstGeom prst="rect">
            <a:avLst/>
          </a:prstGeom>
        </p:spPr>
        <p:txBody>
          <a:bodyPr vert="horz" lIns="0" tIns="40504" rIns="0" bIns="40504" anchor="ctr"/>
          <a:lstStyle>
            <a:lvl1pPr marL="0" indent="0" algn="l">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1" name="Text Placeholder 2"/>
          <p:cNvSpPr>
            <a:spLocks noGrp="1"/>
          </p:cNvSpPr>
          <p:nvPr>
            <p:ph type="body" sz="quarter" idx="73" hasCustomPrompt="1"/>
          </p:nvPr>
        </p:nvSpPr>
        <p:spPr>
          <a:xfrm>
            <a:off x="8589435" y="4288043"/>
            <a:ext cx="2986616" cy="1518588"/>
          </a:xfrm>
          <a:prstGeom prst="rect">
            <a:avLst/>
          </a:prstGeom>
        </p:spPr>
        <p:txBody>
          <a:bodyPr vert="horz" lIns="0" tIns="0" rIns="0" bIns="0"/>
          <a:lstStyle>
            <a:lvl1pPr marL="0" indent="0" algn="l">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2" name="Picture Placeholder 2"/>
          <p:cNvSpPr>
            <a:spLocks noGrp="1" noChangeAspect="1"/>
          </p:cNvSpPr>
          <p:nvPr>
            <p:ph type="pic" sz="quarter" idx="74"/>
          </p:nvPr>
        </p:nvSpPr>
        <p:spPr>
          <a:xfrm>
            <a:off x="6354236" y="3980812"/>
            <a:ext cx="2028478" cy="1825630"/>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746443468"/>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800"/>
                                  </p:stCondLst>
                                  <p:childTnLst>
                                    <p:set>
                                      <p:cBhvr>
                                        <p:cTn id="24" dur="1" fill="hold">
                                          <p:stCondLst>
                                            <p:cond delay="0"/>
                                          </p:stCondLst>
                                        </p:cTn>
                                        <p:tgtEl>
                                          <p:spTgt spid="42">
                                            <p:txEl>
                                              <p:pRg st="0" end="0"/>
                                            </p:txEl>
                                          </p:spTgt>
                                        </p:tgtEl>
                                        <p:attrNameLst>
                                          <p:attrName>style.visibility</p:attrName>
                                        </p:attrNameLst>
                                      </p:cBhvr>
                                      <p:to>
                                        <p:strVal val="visible"/>
                                      </p:to>
                                    </p:set>
                                    <p:animEffect transition="in" filter="fade">
                                      <p:cBhvr>
                                        <p:cTn id="25" dur="500"/>
                                        <p:tgtEl>
                                          <p:spTgt spid="42">
                                            <p:txEl>
                                              <p:pRg st="0" end="0"/>
                                            </p:txEl>
                                          </p:spTgt>
                                        </p:tgtEl>
                                      </p:cBhvr>
                                    </p:animEffect>
                                  </p:childTnLst>
                                </p:cTn>
                              </p:par>
                            </p:childTnLst>
                          </p:cTn>
                        </p:par>
                        <p:par>
                          <p:cTn id="26" fill="hold">
                            <p:stCondLst>
                              <p:cond delay="500"/>
                            </p:stCondLst>
                            <p:childTnLst>
                              <p:par>
                                <p:cTn id="27" presetID="53" presetClass="entr" presetSubtype="16" fill="hold" grpId="0" nodeType="afterEffect" nodePh="1">
                                  <p:stCondLst>
                                    <p:cond delay="0"/>
                                  </p:stCondLst>
                                  <p:endCondLst>
                                    <p:cond evt="begin" delay="0">
                                      <p:tn val="27"/>
                                    </p:cond>
                                  </p:end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23">
                                            <p:txEl>
                                              <p:pRg st="0" end="0"/>
                                            </p:txEl>
                                          </p:spTgt>
                                        </p:tgtEl>
                                        <p:attrNameLst>
                                          <p:attrName>style.visibility</p:attrName>
                                        </p:attrNameLst>
                                      </p:cBhvr>
                                      <p:to>
                                        <p:strVal val="visible"/>
                                      </p:to>
                                    </p:set>
                                    <p:animEffect transition="in" filter="fade">
                                      <p:cBhvr>
                                        <p:cTn id="34" dur="500"/>
                                        <p:tgtEl>
                                          <p:spTgt spid="23">
                                            <p:txEl>
                                              <p:pRg st="0" end="0"/>
                                            </p:txEl>
                                          </p:spTgt>
                                        </p:tgtEl>
                                      </p:cBhvr>
                                    </p:animEffect>
                                    <p:anim calcmode="lin" valueType="num">
                                      <p:cBhvr>
                                        <p:cTn id="3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23">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24">
                                            <p:txEl>
                                              <p:pRg st="0" end="0"/>
                                            </p:txEl>
                                          </p:spTgt>
                                        </p:tgtEl>
                                        <p:attrNameLst>
                                          <p:attrName>style.visibility</p:attrName>
                                        </p:attrNameLst>
                                      </p:cBhvr>
                                      <p:to>
                                        <p:strVal val="visible"/>
                                      </p:to>
                                    </p:set>
                                    <p:animEffect transition="in" filter="fade">
                                      <p:cBhvr>
                                        <p:cTn id="39" dur="500"/>
                                        <p:tgtEl>
                                          <p:spTgt spid="24">
                                            <p:txEl>
                                              <p:pRg st="0" end="0"/>
                                            </p:txEl>
                                          </p:spTgt>
                                        </p:tgtEl>
                                      </p:cBhvr>
                                    </p:animEffect>
                                  </p:childTnLst>
                                </p:cTn>
                              </p:par>
                            </p:childTnLst>
                          </p:cTn>
                        </p:par>
                        <p:par>
                          <p:cTn id="40" fill="hold">
                            <p:stCondLst>
                              <p:cond delay="10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27">
                                            <p:txEl>
                                              <p:pRg st="0" end="0"/>
                                            </p:txEl>
                                          </p:spTgt>
                                        </p:tgtEl>
                                        <p:attrNameLst>
                                          <p:attrName>style.visibility</p:attrName>
                                        </p:attrNameLst>
                                      </p:cBhvr>
                                      <p:to>
                                        <p:strVal val="visible"/>
                                      </p:to>
                                    </p:set>
                                    <p:animEffect transition="in" filter="fade">
                                      <p:cBhvr>
                                        <p:cTn id="48" dur="500"/>
                                        <p:tgtEl>
                                          <p:spTgt spid="27">
                                            <p:txEl>
                                              <p:pRg st="0" end="0"/>
                                            </p:txEl>
                                          </p:spTgt>
                                        </p:tgtEl>
                                      </p:cBhvr>
                                    </p:animEffect>
                                    <p:anim calcmode="lin" valueType="num">
                                      <p:cBhvr>
                                        <p:cTn id="49"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27">
                                            <p:txEl>
                                              <p:pRg st="0" end="0"/>
                                            </p:txEl>
                                          </p:spTgt>
                                        </p:tgtEl>
                                        <p:attrNameLst>
                                          <p:attrName>ppt_y</p:attrName>
                                        </p:attrNameLst>
                                      </p:cBhvr>
                                      <p:tavLst>
                                        <p:tav tm="0">
                                          <p:val>
                                            <p:strVal val="#ppt_y+.1"/>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28">
                                            <p:txEl>
                                              <p:pRg st="0" end="0"/>
                                            </p:txEl>
                                          </p:spTgt>
                                        </p:tgtEl>
                                        <p:attrNameLst>
                                          <p:attrName>style.visibility</p:attrName>
                                        </p:attrNameLst>
                                      </p:cBhvr>
                                      <p:to>
                                        <p:strVal val="visible"/>
                                      </p:to>
                                    </p:set>
                                    <p:animEffect transition="in" filter="fade">
                                      <p:cBhvr>
                                        <p:cTn id="53" dur="500"/>
                                        <p:tgtEl>
                                          <p:spTgt spid="28">
                                            <p:txEl>
                                              <p:pRg st="0" end="0"/>
                                            </p:txEl>
                                          </p:spTgt>
                                        </p:tgtEl>
                                      </p:cBhvr>
                                    </p:animEffect>
                                  </p:childTnLst>
                                </p:cTn>
                              </p:par>
                            </p:childTnLst>
                          </p:cTn>
                        </p:par>
                        <p:par>
                          <p:cTn id="54" fill="hold">
                            <p:stCondLst>
                              <p:cond delay="1500"/>
                            </p:stCondLst>
                            <p:childTnLst>
                              <p:par>
                                <p:cTn id="55" presetID="53" presetClass="entr" presetSubtype="16" fill="hold" grpId="0" nodeType="afterEffect" nodePh="1">
                                  <p:stCondLst>
                                    <p:cond delay="0"/>
                                  </p:stCondLst>
                                  <p:endCondLst>
                                    <p:cond evt="begin" delay="0">
                                      <p:tn val="55"/>
                                    </p:cond>
                                  </p:endCondLst>
                                  <p:childTnLst>
                                    <p:set>
                                      <p:cBhvr>
                                        <p:cTn id="56" dur="1" fill="hold">
                                          <p:stCondLst>
                                            <p:cond delay="0"/>
                                          </p:stCondLst>
                                        </p:cTn>
                                        <p:tgtEl>
                                          <p:spTgt spid="29"/>
                                        </p:tgtEl>
                                        <p:attrNameLst>
                                          <p:attrName>style.visibility</p:attrName>
                                        </p:attrNameLst>
                                      </p:cBhvr>
                                      <p:to>
                                        <p:strVal val="visible"/>
                                      </p:to>
                                    </p:set>
                                    <p:anim calcmode="lin" valueType="num">
                                      <p:cBhvr>
                                        <p:cTn id="57" dur="500" fill="hold"/>
                                        <p:tgtEl>
                                          <p:spTgt spid="29"/>
                                        </p:tgtEl>
                                        <p:attrNameLst>
                                          <p:attrName>ppt_w</p:attrName>
                                        </p:attrNameLst>
                                      </p:cBhvr>
                                      <p:tavLst>
                                        <p:tav tm="0">
                                          <p:val>
                                            <p:fltVal val="0"/>
                                          </p:val>
                                        </p:tav>
                                        <p:tav tm="100000">
                                          <p:val>
                                            <p:strVal val="#ppt_w"/>
                                          </p:val>
                                        </p:tav>
                                      </p:tavLst>
                                    </p:anim>
                                    <p:anim calcmode="lin" valueType="num">
                                      <p:cBhvr>
                                        <p:cTn id="58" dur="500" fill="hold"/>
                                        <p:tgtEl>
                                          <p:spTgt spid="29"/>
                                        </p:tgtEl>
                                        <p:attrNameLst>
                                          <p:attrName>ppt_h</p:attrName>
                                        </p:attrNameLst>
                                      </p:cBhvr>
                                      <p:tavLst>
                                        <p:tav tm="0">
                                          <p:val>
                                            <p:fltVal val="0"/>
                                          </p:val>
                                        </p:tav>
                                        <p:tav tm="100000">
                                          <p:val>
                                            <p:strVal val="#ppt_h"/>
                                          </p:val>
                                        </p:tav>
                                      </p:tavLst>
                                    </p:anim>
                                    <p:animEffect transition="in" filter="fade">
                                      <p:cBhvr>
                                        <p:cTn id="59" dur="500"/>
                                        <p:tgtEl>
                                          <p:spTgt spid="29"/>
                                        </p:tgtEl>
                                      </p:cBhvr>
                                    </p:animEffect>
                                  </p:childTnLst>
                                </p:cTn>
                              </p:par>
                              <p:par>
                                <p:cTn id="60" presetID="42" presetClass="entr" presetSubtype="0" fill="hold" grpId="0" nodeType="withEffect">
                                  <p:stCondLst>
                                    <p:cond delay="200"/>
                                  </p:stCondLst>
                                  <p:childTnLst>
                                    <p:set>
                                      <p:cBhvr>
                                        <p:cTn id="61" dur="1" fill="hold">
                                          <p:stCondLst>
                                            <p:cond delay="0"/>
                                          </p:stCondLst>
                                        </p:cTn>
                                        <p:tgtEl>
                                          <p:spTgt spid="30">
                                            <p:txEl>
                                              <p:pRg st="0" end="0"/>
                                            </p:txEl>
                                          </p:spTgt>
                                        </p:tgtEl>
                                        <p:attrNameLst>
                                          <p:attrName>style.visibility</p:attrName>
                                        </p:attrNameLst>
                                      </p:cBhvr>
                                      <p:to>
                                        <p:strVal val="visible"/>
                                      </p:to>
                                    </p:set>
                                    <p:animEffect transition="in" filter="fade">
                                      <p:cBhvr>
                                        <p:cTn id="62" dur="500"/>
                                        <p:tgtEl>
                                          <p:spTgt spid="30">
                                            <p:txEl>
                                              <p:pRg st="0" end="0"/>
                                            </p:txEl>
                                          </p:spTgt>
                                        </p:tgtEl>
                                      </p:cBhvr>
                                    </p:animEffect>
                                    <p:anim calcmode="lin" valueType="num">
                                      <p:cBhvr>
                                        <p:cTn id="6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64" dur="500" fill="hold"/>
                                        <p:tgtEl>
                                          <p:spTgt spid="30">
                                            <p:txEl>
                                              <p:pRg st="0" end="0"/>
                                            </p:txEl>
                                          </p:spTgt>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31">
                                            <p:txEl>
                                              <p:pRg st="0" end="0"/>
                                            </p:txEl>
                                          </p:spTgt>
                                        </p:tgtEl>
                                        <p:attrNameLst>
                                          <p:attrName>style.visibility</p:attrName>
                                        </p:attrNameLst>
                                      </p:cBhvr>
                                      <p:to>
                                        <p:strVal val="visible"/>
                                      </p:to>
                                    </p:set>
                                    <p:animEffect transition="in" filter="fade">
                                      <p:cBhvr>
                                        <p:cTn id="67" dur="500"/>
                                        <p:tgtEl>
                                          <p:spTgt spid="31">
                                            <p:txEl>
                                              <p:pRg st="0" end="0"/>
                                            </p:txEl>
                                          </p:spTgt>
                                        </p:tgtEl>
                                      </p:cBhvr>
                                    </p:animEffect>
                                  </p:childTnLst>
                                </p:cTn>
                              </p:par>
                            </p:childTnLst>
                          </p:cTn>
                        </p:par>
                        <p:par>
                          <p:cTn id="68" fill="hold">
                            <p:stCondLst>
                              <p:cond delay="20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fltVal val="0"/>
                                          </p:val>
                                        </p:tav>
                                        <p:tav tm="100000">
                                          <p:val>
                                            <p:strVal val="#ppt_w"/>
                                          </p:val>
                                        </p:tav>
                                      </p:tavLst>
                                    </p:anim>
                                    <p:anim calcmode="lin" valueType="num">
                                      <p:cBhvr>
                                        <p:cTn id="72" dur="500" fill="hold"/>
                                        <p:tgtEl>
                                          <p:spTgt spid="32"/>
                                        </p:tgtEl>
                                        <p:attrNameLst>
                                          <p:attrName>ppt_h</p:attrName>
                                        </p:attrNameLst>
                                      </p:cBhvr>
                                      <p:tavLst>
                                        <p:tav tm="0">
                                          <p:val>
                                            <p:fltVal val="0"/>
                                          </p:val>
                                        </p:tav>
                                        <p:tav tm="100000">
                                          <p:val>
                                            <p:strVal val="#ppt_h"/>
                                          </p:val>
                                        </p:tav>
                                      </p:tavLst>
                                    </p:anim>
                                    <p:animEffect transition="in" filter="fade">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25" grpId="0"/>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6" grpId="0"/>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withEffect">
                  <p:stCondLst>
                    <p:cond delay="8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ight circle images with ca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12" name="Group 11"/>
          <p:cNvGrpSpPr/>
          <p:nvPr userDrawn="1"/>
        </p:nvGrpSpPr>
        <p:grpSpPr>
          <a:xfrm>
            <a:off x="101309" y="385540"/>
            <a:ext cx="383999" cy="342171"/>
            <a:chOff x="5270500" y="1460500"/>
            <a:chExt cx="1701800" cy="2705100"/>
          </a:xfrm>
        </p:grpSpPr>
        <p:sp>
          <p:nvSpPr>
            <p:cNvPr id="13" name="Rounded Rectangle 12"/>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5" name="Rounded Rectangle 14"/>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41" name="Text Placeholder 7"/>
          <p:cNvSpPr>
            <a:spLocks noGrp="1"/>
          </p:cNvSpPr>
          <p:nvPr>
            <p:ph type="body" sz="quarter" idx="65" hasCustomPrompt="1"/>
          </p:nvPr>
        </p:nvSpPr>
        <p:spPr>
          <a:xfrm>
            <a:off x="603252" y="3383782"/>
            <a:ext cx="2038350"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Picture Placeholder 2"/>
          <p:cNvSpPr>
            <a:spLocks noGrp="1" noChangeAspect="1"/>
          </p:cNvSpPr>
          <p:nvPr>
            <p:ph type="pic" sz="quarter" idx="17"/>
          </p:nvPr>
        </p:nvSpPr>
        <p:spPr>
          <a:xfrm>
            <a:off x="575738" y="1374772"/>
            <a:ext cx="2111999" cy="19007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36" name="Text Placeholder 7"/>
          <p:cNvSpPr>
            <a:spLocks noGrp="1"/>
          </p:cNvSpPr>
          <p:nvPr>
            <p:ph type="body" sz="quarter" idx="66" hasCustomPrompt="1"/>
          </p:nvPr>
        </p:nvSpPr>
        <p:spPr>
          <a:xfrm>
            <a:off x="3617385" y="3383782"/>
            <a:ext cx="2038350"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38" name="Picture Placeholder 2"/>
          <p:cNvSpPr>
            <a:spLocks noGrp="1" noChangeAspect="1"/>
          </p:cNvSpPr>
          <p:nvPr>
            <p:ph type="pic" sz="quarter" idx="68"/>
          </p:nvPr>
        </p:nvSpPr>
        <p:spPr>
          <a:xfrm>
            <a:off x="3589871" y="1374772"/>
            <a:ext cx="2111999" cy="19007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39" name="Text Placeholder 7"/>
          <p:cNvSpPr>
            <a:spLocks noGrp="1"/>
          </p:cNvSpPr>
          <p:nvPr>
            <p:ph type="body" sz="quarter" idx="69" hasCustomPrompt="1"/>
          </p:nvPr>
        </p:nvSpPr>
        <p:spPr>
          <a:xfrm>
            <a:off x="6546852" y="3383782"/>
            <a:ext cx="2038350"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3" name="Picture Placeholder 2"/>
          <p:cNvSpPr>
            <a:spLocks noGrp="1" noChangeAspect="1"/>
          </p:cNvSpPr>
          <p:nvPr>
            <p:ph type="pic" sz="quarter" idx="71"/>
          </p:nvPr>
        </p:nvSpPr>
        <p:spPr>
          <a:xfrm>
            <a:off x="6519338" y="1374772"/>
            <a:ext cx="2111999" cy="19007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44" name="Text Placeholder 7"/>
          <p:cNvSpPr>
            <a:spLocks noGrp="1"/>
          </p:cNvSpPr>
          <p:nvPr>
            <p:ph type="body" sz="quarter" idx="72" hasCustomPrompt="1"/>
          </p:nvPr>
        </p:nvSpPr>
        <p:spPr>
          <a:xfrm>
            <a:off x="9537701" y="3383782"/>
            <a:ext cx="2038350"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46" name="Picture Placeholder 2"/>
          <p:cNvSpPr>
            <a:spLocks noGrp="1" noChangeAspect="1"/>
          </p:cNvSpPr>
          <p:nvPr>
            <p:ph type="pic" sz="quarter" idx="74"/>
          </p:nvPr>
        </p:nvSpPr>
        <p:spPr>
          <a:xfrm>
            <a:off x="9510188" y="1374772"/>
            <a:ext cx="2111999" cy="19007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59" name="Text Placeholder 7"/>
          <p:cNvSpPr>
            <a:spLocks noGrp="1"/>
          </p:cNvSpPr>
          <p:nvPr>
            <p:ph type="body" sz="quarter" idx="75" hasCustomPrompt="1"/>
          </p:nvPr>
        </p:nvSpPr>
        <p:spPr>
          <a:xfrm>
            <a:off x="603252" y="6005061"/>
            <a:ext cx="2038350"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0" name="Picture Placeholder 2"/>
          <p:cNvSpPr>
            <a:spLocks noGrp="1" noChangeAspect="1"/>
          </p:cNvSpPr>
          <p:nvPr>
            <p:ph type="pic" sz="quarter" idx="76"/>
          </p:nvPr>
        </p:nvSpPr>
        <p:spPr>
          <a:xfrm>
            <a:off x="524938" y="3996053"/>
            <a:ext cx="2111999" cy="19007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61" name="Text Placeholder 7"/>
          <p:cNvSpPr>
            <a:spLocks noGrp="1"/>
          </p:cNvSpPr>
          <p:nvPr>
            <p:ph type="body" sz="quarter" idx="77" hasCustomPrompt="1"/>
          </p:nvPr>
        </p:nvSpPr>
        <p:spPr>
          <a:xfrm>
            <a:off x="3617385" y="6005061"/>
            <a:ext cx="2038350"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2" name="Picture Placeholder 2"/>
          <p:cNvSpPr>
            <a:spLocks noGrp="1" noChangeAspect="1"/>
          </p:cNvSpPr>
          <p:nvPr>
            <p:ph type="pic" sz="quarter" idx="78"/>
          </p:nvPr>
        </p:nvSpPr>
        <p:spPr>
          <a:xfrm>
            <a:off x="3539072" y="3996053"/>
            <a:ext cx="2111999" cy="19007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63" name="Text Placeholder 7"/>
          <p:cNvSpPr>
            <a:spLocks noGrp="1"/>
          </p:cNvSpPr>
          <p:nvPr>
            <p:ph type="body" sz="quarter" idx="79" hasCustomPrompt="1"/>
          </p:nvPr>
        </p:nvSpPr>
        <p:spPr>
          <a:xfrm>
            <a:off x="6546852" y="6005061"/>
            <a:ext cx="2038350"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4" name="Picture Placeholder 2"/>
          <p:cNvSpPr>
            <a:spLocks noGrp="1" noChangeAspect="1"/>
          </p:cNvSpPr>
          <p:nvPr>
            <p:ph type="pic" sz="quarter" idx="80"/>
          </p:nvPr>
        </p:nvSpPr>
        <p:spPr>
          <a:xfrm>
            <a:off x="6468538" y="3996053"/>
            <a:ext cx="2111999" cy="19007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65" name="Text Placeholder 7"/>
          <p:cNvSpPr>
            <a:spLocks noGrp="1"/>
          </p:cNvSpPr>
          <p:nvPr>
            <p:ph type="body" sz="quarter" idx="81" hasCustomPrompt="1"/>
          </p:nvPr>
        </p:nvSpPr>
        <p:spPr>
          <a:xfrm>
            <a:off x="9537701" y="6005061"/>
            <a:ext cx="2038350" cy="259199"/>
          </a:xfrm>
          <a:prstGeom prst="rect">
            <a:avLst/>
          </a:prstGeom>
        </p:spPr>
        <p:txBody>
          <a:bodyPr vert="horz" lIns="0" tIns="40504" rIns="0" bIns="40504" anchor="ctr"/>
          <a:lstStyle>
            <a:lvl1pPr marL="0" indent="0" algn="ctr">
              <a:lnSpc>
                <a:spcPct val="100000"/>
              </a:lnSpc>
              <a:spcBef>
                <a:spcPts val="0"/>
              </a:spcBef>
              <a:spcAft>
                <a:spcPts val="0"/>
              </a:spcAft>
              <a:buNone/>
              <a:defRPr sz="1920" b="0">
                <a:solidFill>
                  <a:schemeClr val="bg1"/>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66" name="Picture Placeholder 2"/>
          <p:cNvSpPr>
            <a:spLocks noGrp="1" noChangeAspect="1"/>
          </p:cNvSpPr>
          <p:nvPr>
            <p:ph type="pic" sz="quarter" idx="82"/>
          </p:nvPr>
        </p:nvSpPr>
        <p:spPr>
          <a:xfrm>
            <a:off x="9459387" y="3996053"/>
            <a:ext cx="2111999" cy="1900799"/>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871529675"/>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fade">
                                      <p:cBhvr>
                                        <p:cTn id="20" dur="500"/>
                                        <p:tgtEl>
                                          <p:spTgt spid="41">
                                            <p:txEl>
                                              <p:pRg st="0" end="0"/>
                                            </p:txEl>
                                          </p:spTgt>
                                        </p:tgtEl>
                                      </p:cBhvr>
                                    </p:animEffect>
                                    <p:anim calcmode="lin" valueType="num">
                                      <p:cBhvr>
                                        <p:cTn id="21"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53" presetClass="entr" presetSubtype="16" fill="hold" grpId="0" nodeType="afterEffect" nodePh="1">
                                  <p:stCondLst>
                                    <p:cond delay="0"/>
                                  </p:stCondLst>
                                  <p:endCondLst>
                                    <p:cond evt="begin" delay="0">
                                      <p:tn val="24"/>
                                    </p:cond>
                                  </p:end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par>
                                <p:cTn id="29" presetID="42" presetClass="entr" presetSubtype="0" fill="hold" grpId="0" nodeType="withEffect">
                                  <p:stCondLst>
                                    <p:cond delay="20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fade">
                                      <p:cBhvr>
                                        <p:cTn id="31" dur="500"/>
                                        <p:tgtEl>
                                          <p:spTgt spid="36">
                                            <p:txEl>
                                              <p:pRg st="0" end="0"/>
                                            </p:txEl>
                                          </p:spTgt>
                                        </p:tgtEl>
                                      </p:cBhvr>
                                    </p:animEffect>
                                    <p:anim calcmode="lin" valueType="num">
                                      <p:cBhvr>
                                        <p:cTn id="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33"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53" presetClass="entr" presetSubtype="16" fill="hold" grpId="0" nodeType="afterEffect" nodePh="1">
                                  <p:stCondLst>
                                    <p:cond delay="0"/>
                                  </p:stCondLst>
                                  <p:endCondLst>
                                    <p:cond evt="begin" delay="0">
                                      <p:tn val="35"/>
                                    </p:cond>
                                  </p:end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39">
                                            <p:txEl>
                                              <p:pRg st="0" end="0"/>
                                            </p:txEl>
                                          </p:spTgt>
                                        </p:tgtEl>
                                        <p:attrNameLst>
                                          <p:attrName>style.visibility</p:attrName>
                                        </p:attrNameLst>
                                      </p:cBhvr>
                                      <p:to>
                                        <p:strVal val="visible"/>
                                      </p:to>
                                    </p:set>
                                    <p:animEffect transition="in" filter="fade">
                                      <p:cBhvr>
                                        <p:cTn id="42" dur="500"/>
                                        <p:tgtEl>
                                          <p:spTgt spid="39">
                                            <p:txEl>
                                              <p:pRg st="0" end="0"/>
                                            </p:txEl>
                                          </p:spTgt>
                                        </p:tgtEl>
                                      </p:cBhvr>
                                    </p:animEffect>
                                    <p:anim calcmode="lin" valueType="num">
                                      <p:cBhvr>
                                        <p:cTn id="4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53" presetClass="entr" presetSubtype="16" fill="hold" grpId="0" nodeType="afterEffect" nodePh="1">
                                  <p:stCondLst>
                                    <p:cond delay="0"/>
                                  </p:stCondLst>
                                  <p:endCondLst>
                                    <p:cond evt="begin" delay="0">
                                      <p:tn val="46"/>
                                    </p:cond>
                                  </p:end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Effect transition="in" filter="fade">
                                      <p:cBhvr>
                                        <p:cTn id="50" dur="500"/>
                                        <p:tgtEl>
                                          <p:spTgt spid="43"/>
                                        </p:tgtEl>
                                      </p:cBhvr>
                                    </p:animEffect>
                                  </p:childTnLst>
                                </p:cTn>
                              </p:par>
                              <p:par>
                                <p:cTn id="51" presetID="42" presetClass="entr" presetSubtype="0" fill="hold" grpId="0" nodeType="withEffect">
                                  <p:stCondLst>
                                    <p:cond delay="200"/>
                                  </p:stCondLst>
                                  <p:childTnLst>
                                    <p:set>
                                      <p:cBhvr>
                                        <p:cTn id="52" dur="1" fill="hold">
                                          <p:stCondLst>
                                            <p:cond delay="0"/>
                                          </p:stCondLst>
                                        </p:cTn>
                                        <p:tgtEl>
                                          <p:spTgt spid="44">
                                            <p:txEl>
                                              <p:pRg st="0" end="0"/>
                                            </p:txEl>
                                          </p:spTgt>
                                        </p:tgtEl>
                                        <p:attrNameLst>
                                          <p:attrName>style.visibility</p:attrName>
                                        </p:attrNameLst>
                                      </p:cBhvr>
                                      <p:to>
                                        <p:strVal val="visible"/>
                                      </p:to>
                                    </p:set>
                                    <p:animEffect transition="in" filter="fade">
                                      <p:cBhvr>
                                        <p:cTn id="53" dur="500"/>
                                        <p:tgtEl>
                                          <p:spTgt spid="44">
                                            <p:txEl>
                                              <p:pRg st="0" end="0"/>
                                            </p:txEl>
                                          </p:spTgt>
                                        </p:tgtEl>
                                      </p:cBhvr>
                                    </p:animEffect>
                                    <p:anim calcmode="lin" valueType="num">
                                      <p:cBhvr>
                                        <p:cTn id="54"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55" dur="50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2000"/>
                            </p:stCondLst>
                            <p:childTnLst>
                              <p:par>
                                <p:cTn id="57" presetID="53" presetClass="entr" presetSubtype="16" fill="hold" grpId="0" nodeType="afterEffect" nodePh="1">
                                  <p:stCondLst>
                                    <p:cond delay="0"/>
                                  </p:stCondLst>
                                  <p:endCondLst>
                                    <p:cond evt="begin" delay="0">
                                      <p:tn val="57"/>
                                    </p:cond>
                                  </p:endCondLst>
                                  <p:childTnLst>
                                    <p:set>
                                      <p:cBhvr>
                                        <p:cTn id="58" dur="1" fill="hold">
                                          <p:stCondLst>
                                            <p:cond delay="0"/>
                                          </p:stCondLst>
                                        </p:cTn>
                                        <p:tgtEl>
                                          <p:spTgt spid="46"/>
                                        </p:tgtEl>
                                        <p:attrNameLst>
                                          <p:attrName>style.visibility</p:attrName>
                                        </p:attrNameLst>
                                      </p:cBhvr>
                                      <p:to>
                                        <p:strVal val="visible"/>
                                      </p:to>
                                    </p:set>
                                    <p:anim calcmode="lin" valueType="num">
                                      <p:cBhvr>
                                        <p:cTn id="59" dur="500" fill="hold"/>
                                        <p:tgtEl>
                                          <p:spTgt spid="46"/>
                                        </p:tgtEl>
                                        <p:attrNameLst>
                                          <p:attrName>ppt_w</p:attrName>
                                        </p:attrNameLst>
                                      </p:cBhvr>
                                      <p:tavLst>
                                        <p:tav tm="0">
                                          <p:val>
                                            <p:fltVal val="0"/>
                                          </p:val>
                                        </p:tav>
                                        <p:tav tm="100000">
                                          <p:val>
                                            <p:strVal val="#ppt_w"/>
                                          </p:val>
                                        </p:tav>
                                      </p:tavLst>
                                    </p:anim>
                                    <p:anim calcmode="lin" valueType="num">
                                      <p:cBhvr>
                                        <p:cTn id="60" dur="500" fill="hold"/>
                                        <p:tgtEl>
                                          <p:spTgt spid="46"/>
                                        </p:tgtEl>
                                        <p:attrNameLst>
                                          <p:attrName>ppt_h</p:attrName>
                                        </p:attrNameLst>
                                      </p:cBhvr>
                                      <p:tavLst>
                                        <p:tav tm="0">
                                          <p:val>
                                            <p:fltVal val="0"/>
                                          </p:val>
                                        </p:tav>
                                        <p:tav tm="100000">
                                          <p:val>
                                            <p:strVal val="#ppt_h"/>
                                          </p:val>
                                        </p:tav>
                                      </p:tavLst>
                                    </p:anim>
                                    <p:animEffect transition="in" filter="fade">
                                      <p:cBhvr>
                                        <p:cTn id="61" dur="500"/>
                                        <p:tgtEl>
                                          <p:spTgt spid="46"/>
                                        </p:tgtEl>
                                      </p:cBhvr>
                                    </p:animEffect>
                                  </p:childTnLst>
                                </p:cTn>
                              </p:par>
                              <p:par>
                                <p:cTn id="62" presetID="42" presetClass="entr" presetSubtype="0" fill="hold" grpId="0" nodeType="withEffect">
                                  <p:stCondLst>
                                    <p:cond delay="200"/>
                                  </p:stCondLst>
                                  <p:childTnLst>
                                    <p:set>
                                      <p:cBhvr>
                                        <p:cTn id="63" dur="1" fill="hold">
                                          <p:stCondLst>
                                            <p:cond delay="0"/>
                                          </p:stCondLst>
                                        </p:cTn>
                                        <p:tgtEl>
                                          <p:spTgt spid="59">
                                            <p:txEl>
                                              <p:pRg st="0" end="0"/>
                                            </p:txEl>
                                          </p:spTgt>
                                        </p:tgtEl>
                                        <p:attrNameLst>
                                          <p:attrName>style.visibility</p:attrName>
                                        </p:attrNameLst>
                                      </p:cBhvr>
                                      <p:to>
                                        <p:strVal val="visible"/>
                                      </p:to>
                                    </p:set>
                                    <p:animEffect transition="in" filter="fade">
                                      <p:cBhvr>
                                        <p:cTn id="64" dur="500"/>
                                        <p:tgtEl>
                                          <p:spTgt spid="59">
                                            <p:txEl>
                                              <p:pRg st="0" end="0"/>
                                            </p:txEl>
                                          </p:spTgt>
                                        </p:tgtEl>
                                      </p:cBhvr>
                                    </p:animEffect>
                                    <p:anim calcmode="lin" valueType="num">
                                      <p:cBhvr>
                                        <p:cTn id="65"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66" dur="5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par>
                          <p:cTn id="67" fill="hold">
                            <p:stCondLst>
                              <p:cond delay="2500"/>
                            </p:stCondLst>
                            <p:childTnLst>
                              <p:par>
                                <p:cTn id="68" presetID="53" presetClass="entr" presetSubtype="16" fill="hold" grpId="0" nodeType="afterEffect" nodePh="1">
                                  <p:stCondLst>
                                    <p:cond delay="0"/>
                                  </p:stCondLst>
                                  <p:endCondLst>
                                    <p:cond evt="begin" delay="0">
                                      <p:tn val="68"/>
                                    </p:cond>
                                  </p:end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61">
                                            <p:txEl>
                                              <p:pRg st="0" end="0"/>
                                            </p:txEl>
                                          </p:spTgt>
                                        </p:tgtEl>
                                        <p:attrNameLst>
                                          <p:attrName>style.visibility</p:attrName>
                                        </p:attrNameLst>
                                      </p:cBhvr>
                                      <p:to>
                                        <p:strVal val="visible"/>
                                      </p:to>
                                    </p:set>
                                    <p:animEffect transition="in" filter="fade">
                                      <p:cBhvr>
                                        <p:cTn id="75" dur="500"/>
                                        <p:tgtEl>
                                          <p:spTgt spid="61">
                                            <p:txEl>
                                              <p:pRg st="0" end="0"/>
                                            </p:txEl>
                                          </p:spTgt>
                                        </p:tgtEl>
                                      </p:cBhvr>
                                    </p:animEffect>
                                    <p:anim calcmode="lin" valueType="num">
                                      <p:cBhvr>
                                        <p:cTn id="76"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77" dur="5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3000"/>
                            </p:stCondLst>
                            <p:childTnLst>
                              <p:par>
                                <p:cTn id="79" presetID="53" presetClass="entr" presetSubtype="16" fill="hold" grpId="0" nodeType="afterEffect" nodePh="1">
                                  <p:stCondLst>
                                    <p:cond delay="0"/>
                                  </p:stCondLst>
                                  <p:endCondLst>
                                    <p:cond evt="begin" delay="0">
                                      <p:tn val="79"/>
                                    </p:cond>
                                  </p:endCondLst>
                                  <p:childTnLst>
                                    <p:set>
                                      <p:cBhvr>
                                        <p:cTn id="80" dur="1" fill="hold">
                                          <p:stCondLst>
                                            <p:cond delay="0"/>
                                          </p:stCondLst>
                                        </p:cTn>
                                        <p:tgtEl>
                                          <p:spTgt spid="62"/>
                                        </p:tgtEl>
                                        <p:attrNameLst>
                                          <p:attrName>style.visibility</p:attrName>
                                        </p:attrNameLst>
                                      </p:cBhvr>
                                      <p:to>
                                        <p:strVal val="visible"/>
                                      </p:to>
                                    </p:set>
                                    <p:anim calcmode="lin" valueType="num">
                                      <p:cBhvr>
                                        <p:cTn id="81" dur="500" fill="hold"/>
                                        <p:tgtEl>
                                          <p:spTgt spid="62"/>
                                        </p:tgtEl>
                                        <p:attrNameLst>
                                          <p:attrName>ppt_w</p:attrName>
                                        </p:attrNameLst>
                                      </p:cBhvr>
                                      <p:tavLst>
                                        <p:tav tm="0">
                                          <p:val>
                                            <p:fltVal val="0"/>
                                          </p:val>
                                        </p:tav>
                                        <p:tav tm="100000">
                                          <p:val>
                                            <p:strVal val="#ppt_w"/>
                                          </p:val>
                                        </p:tav>
                                      </p:tavLst>
                                    </p:anim>
                                    <p:anim calcmode="lin" valueType="num">
                                      <p:cBhvr>
                                        <p:cTn id="82" dur="500" fill="hold"/>
                                        <p:tgtEl>
                                          <p:spTgt spid="62"/>
                                        </p:tgtEl>
                                        <p:attrNameLst>
                                          <p:attrName>ppt_h</p:attrName>
                                        </p:attrNameLst>
                                      </p:cBhvr>
                                      <p:tavLst>
                                        <p:tav tm="0">
                                          <p:val>
                                            <p:fltVal val="0"/>
                                          </p:val>
                                        </p:tav>
                                        <p:tav tm="100000">
                                          <p:val>
                                            <p:strVal val="#ppt_h"/>
                                          </p:val>
                                        </p:tav>
                                      </p:tavLst>
                                    </p:anim>
                                    <p:animEffect transition="in" filter="fade">
                                      <p:cBhvr>
                                        <p:cTn id="83" dur="500"/>
                                        <p:tgtEl>
                                          <p:spTgt spid="62"/>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63">
                                            <p:txEl>
                                              <p:pRg st="0" end="0"/>
                                            </p:txEl>
                                          </p:spTgt>
                                        </p:tgtEl>
                                        <p:attrNameLst>
                                          <p:attrName>style.visibility</p:attrName>
                                        </p:attrNameLst>
                                      </p:cBhvr>
                                      <p:to>
                                        <p:strVal val="visible"/>
                                      </p:to>
                                    </p:set>
                                    <p:animEffect transition="in" filter="fade">
                                      <p:cBhvr>
                                        <p:cTn id="86" dur="500"/>
                                        <p:tgtEl>
                                          <p:spTgt spid="63">
                                            <p:txEl>
                                              <p:pRg st="0" end="0"/>
                                            </p:txEl>
                                          </p:spTgt>
                                        </p:tgtEl>
                                      </p:cBhvr>
                                    </p:animEffect>
                                    <p:anim calcmode="lin" valueType="num">
                                      <p:cBhvr>
                                        <p:cTn id="87"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3500"/>
                            </p:stCondLst>
                            <p:childTnLst>
                              <p:par>
                                <p:cTn id="90" presetID="53" presetClass="entr" presetSubtype="16" fill="hold" grpId="0" nodeType="afterEffect" nodePh="1">
                                  <p:stCondLst>
                                    <p:cond delay="0"/>
                                  </p:stCondLst>
                                  <p:endCondLst>
                                    <p:cond evt="begin" delay="0">
                                      <p:tn val="90"/>
                                    </p:cond>
                                  </p:endCondLst>
                                  <p:childTnLst>
                                    <p:set>
                                      <p:cBhvr>
                                        <p:cTn id="91" dur="1" fill="hold">
                                          <p:stCondLst>
                                            <p:cond delay="0"/>
                                          </p:stCondLst>
                                        </p:cTn>
                                        <p:tgtEl>
                                          <p:spTgt spid="64"/>
                                        </p:tgtEl>
                                        <p:attrNameLst>
                                          <p:attrName>style.visibility</p:attrName>
                                        </p:attrNameLst>
                                      </p:cBhvr>
                                      <p:to>
                                        <p:strVal val="visible"/>
                                      </p:to>
                                    </p:set>
                                    <p:anim calcmode="lin" valueType="num">
                                      <p:cBhvr>
                                        <p:cTn id="92" dur="500" fill="hold"/>
                                        <p:tgtEl>
                                          <p:spTgt spid="64"/>
                                        </p:tgtEl>
                                        <p:attrNameLst>
                                          <p:attrName>ppt_w</p:attrName>
                                        </p:attrNameLst>
                                      </p:cBhvr>
                                      <p:tavLst>
                                        <p:tav tm="0">
                                          <p:val>
                                            <p:fltVal val="0"/>
                                          </p:val>
                                        </p:tav>
                                        <p:tav tm="100000">
                                          <p:val>
                                            <p:strVal val="#ppt_w"/>
                                          </p:val>
                                        </p:tav>
                                      </p:tavLst>
                                    </p:anim>
                                    <p:anim calcmode="lin" valueType="num">
                                      <p:cBhvr>
                                        <p:cTn id="93" dur="500" fill="hold"/>
                                        <p:tgtEl>
                                          <p:spTgt spid="64"/>
                                        </p:tgtEl>
                                        <p:attrNameLst>
                                          <p:attrName>ppt_h</p:attrName>
                                        </p:attrNameLst>
                                      </p:cBhvr>
                                      <p:tavLst>
                                        <p:tav tm="0">
                                          <p:val>
                                            <p:fltVal val="0"/>
                                          </p:val>
                                        </p:tav>
                                        <p:tav tm="100000">
                                          <p:val>
                                            <p:strVal val="#ppt_h"/>
                                          </p:val>
                                        </p:tav>
                                      </p:tavLst>
                                    </p:anim>
                                    <p:animEffect transition="in" filter="fade">
                                      <p:cBhvr>
                                        <p:cTn id="94" dur="500"/>
                                        <p:tgtEl>
                                          <p:spTgt spid="64"/>
                                        </p:tgtEl>
                                      </p:cBhvr>
                                    </p:animEffect>
                                  </p:childTnLst>
                                </p:cTn>
                              </p:par>
                              <p:par>
                                <p:cTn id="95" presetID="42" presetClass="entr" presetSubtype="0" fill="hold" grpId="0" nodeType="withEffect">
                                  <p:stCondLst>
                                    <p:cond delay="200"/>
                                  </p:stCondLst>
                                  <p:childTnLst>
                                    <p:set>
                                      <p:cBhvr>
                                        <p:cTn id="96" dur="1" fill="hold">
                                          <p:stCondLst>
                                            <p:cond delay="0"/>
                                          </p:stCondLst>
                                        </p:cTn>
                                        <p:tgtEl>
                                          <p:spTgt spid="65">
                                            <p:txEl>
                                              <p:pRg st="0" end="0"/>
                                            </p:txEl>
                                          </p:spTgt>
                                        </p:tgtEl>
                                        <p:attrNameLst>
                                          <p:attrName>style.visibility</p:attrName>
                                        </p:attrNameLst>
                                      </p:cBhvr>
                                      <p:to>
                                        <p:strVal val="visible"/>
                                      </p:to>
                                    </p:set>
                                    <p:animEffect transition="in" filter="fade">
                                      <p:cBhvr>
                                        <p:cTn id="97" dur="500"/>
                                        <p:tgtEl>
                                          <p:spTgt spid="65">
                                            <p:txEl>
                                              <p:pRg st="0" end="0"/>
                                            </p:txEl>
                                          </p:spTgt>
                                        </p:tgtEl>
                                      </p:cBhvr>
                                    </p:animEffect>
                                    <p:anim calcmode="lin" valueType="num">
                                      <p:cBhvr>
                                        <p:cTn id="98"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4000"/>
                            </p:stCondLst>
                            <p:childTnLst>
                              <p:par>
                                <p:cTn id="101" presetID="53" presetClass="entr" presetSubtype="16" fill="hold" grpId="0" nodeType="afterEffect" nodePh="1">
                                  <p:stCondLst>
                                    <p:cond delay="0"/>
                                  </p:stCondLst>
                                  <p:endCondLst>
                                    <p:cond evt="begin" delay="0">
                                      <p:tn val="101"/>
                                    </p:cond>
                                  </p:endCondLst>
                                  <p:childTnLst>
                                    <p:set>
                                      <p:cBhvr>
                                        <p:cTn id="102" dur="1" fill="hold">
                                          <p:stCondLst>
                                            <p:cond delay="0"/>
                                          </p:stCondLst>
                                        </p:cTn>
                                        <p:tgtEl>
                                          <p:spTgt spid="66"/>
                                        </p:tgtEl>
                                        <p:attrNameLst>
                                          <p:attrName>style.visibility</p:attrName>
                                        </p:attrNameLst>
                                      </p:cBhvr>
                                      <p:to>
                                        <p:strVal val="visible"/>
                                      </p:to>
                                    </p:set>
                                    <p:anim calcmode="lin" valueType="num">
                                      <p:cBhvr>
                                        <p:cTn id="103" dur="500" fill="hold"/>
                                        <p:tgtEl>
                                          <p:spTgt spid="66"/>
                                        </p:tgtEl>
                                        <p:attrNameLst>
                                          <p:attrName>ppt_w</p:attrName>
                                        </p:attrNameLst>
                                      </p:cBhvr>
                                      <p:tavLst>
                                        <p:tav tm="0">
                                          <p:val>
                                            <p:fltVal val="0"/>
                                          </p:val>
                                        </p:tav>
                                        <p:tav tm="100000">
                                          <p:val>
                                            <p:strVal val="#ppt_w"/>
                                          </p:val>
                                        </p:tav>
                                      </p:tavLst>
                                    </p:anim>
                                    <p:anim calcmode="lin" valueType="num">
                                      <p:cBhvr>
                                        <p:cTn id="104" dur="500" fill="hold"/>
                                        <p:tgtEl>
                                          <p:spTgt spid="66"/>
                                        </p:tgtEl>
                                        <p:attrNameLst>
                                          <p:attrName>ppt_h</p:attrName>
                                        </p:attrNameLst>
                                      </p:cBhvr>
                                      <p:tavLst>
                                        <p:tav tm="0">
                                          <p:val>
                                            <p:fltVal val="0"/>
                                          </p:val>
                                        </p:tav>
                                        <p:tav tm="100000">
                                          <p:val>
                                            <p:strVal val="#ppt_h"/>
                                          </p:val>
                                        </p:tav>
                                      </p:tavLst>
                                    </p:anim>
                                    <p:animEffect transition="in" filter="fade">
                                      <p:cBhvr>
                                        <p:cTn id="10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anim calcmode="lin" valueType="num">
                      <p:cBhvr>
                        <p:cTn dur="500" fill="hold"/>
                        <p:tgtEl>
                          <p:spTgt spid="41"/>
                        </p:tgtEl>
                        <p:attrNameLst>
                          <p:attrName>ppt_x</p:attrName>
                        </p:attrNameLst>
                      </p:cBhvr>
                      <p:tavLst>
                        <p:tav tm="0">
                          <p:val>
                            <p:strVal val="#ppt_x"/>
                          </p:val>
                        </p:tav>
                        <p:tav tm="100000">
                          <p:val>
                            <p:strVal val="#ppt_x"/>
                          </p:val>
                        </p:tav>
                      </p:tavLst>
                    </p:anim>
                    <p:anim calcmode="lin" valueType="num">
                      <p:cBhvr>
                        <p:cTn dur="500" fill="hold"/>
                        <p:tgtEl>
                          <p:spTgt spid="41"/>
                        </p:tgtEl>
                        <p:attrNameLst>
                          <p:attrName>ppt_y</p:attrName>
                        </p:attrNameLst>
                      </p:cBhvr>
                      <p:tavLst>
                        <p:tav tm="0">
                          <p:val>
                            <p:strVal val="#ppt_y+.1"/>
                          </p:val>
                        </p:tav>
                        <p:tav tm="100000">
                          <p:val>
                            <p:strVal val="#ppt_y"/>
                          </p:val>
                        </p:tav>
                      </p:tavLst>
                    </p:anim>
                  </p:childTnLst>
                </p:cTn>
              </p:par>
            </p:tnLst>
          </p:tmpl>
        </p:tmplLst>
      </p:bldP>
      <p:bldP spid="25" grpId="0"/>
      <p:bldP spid="36" grpId="0" build="p">
        <p:tmplLst>
          <p:tmpl lvl="1">
            <p:tnLst>
              <p:par>
                <p:cTn presetID="42" presetClass="entr" presetSubtype="0" fill="hold" nodeType="withEffect">
                  <p:stCondLst>
                    <p:cond delay="2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8" grpId="0"/>
      <p:bldP spid="39" grpId="0" build="p">
        <p:tmplLst>
          <p:tmpl lvl="1">
            <p:tnLst>
              <p:par>
                <p:cTn presetID="42" presetClass="entr" presetSubtype="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anim calcmode="lin" valueType="num">
                      <p:cBhvr>
                        <p:cTn dur="500" fill="hold"/>
                        <p:tgtEl>
                          <p:spTgt spid="39"/>
                        </p:tgtEl>
                        <p:attrNameLst>
                          <p:attrName>ppt_x</p:attrName>
                        </p:attrNameLst>
                      </p:cBhvr>
                      <p:tavLst>
                        <p:tav tm="0">
                          <p:val>
                            <p:strVal val="#ppt_x"/>
                          </p:val>
                        </p:tav>
                        <p:tav tm="100000">
                          <p:val>
                            <p:strVal val="#ppt_x"/>
                          </p:val>
                        </p:tav>
                      </p:tavLst>
                    </p:anim>
                    <p:anim calcmode="lin" valueType="num">
                      <p:cBhvr>
                        <p:cTn dur="500" fill="hold"/>
                        <p:tgtEl>
                          <p:spTgt spid="39"/>
                        </p:tgtEl>
                        <p:attrNameLst>
                          <p:attrName>ppt_y</p:attrName>
                        </p:attrNameLst>
                      </p:cBhvr>
                      <p:tavLst>
                        <p:tav tm="0">
                          <p:val>
                            <p:strVal val="#ppt_y+.1"/>
                          </p:val>
                        </p:tav>
                        <p:tav tm="100000">
                          <p:val>
                            <p:strVal val="#ppt_y"/>
                          </p:val>
                        </p:tav>
                      </p:tavLst>
                    </p:anim>
                  </p:childTnLst>
                </p:cTn>
              </p:par>
            </p:tnLst>
          </p:tmpl>
        </p:tmplLst>
      </p:bldP>
      <p:bldP spid="43" grpId="0"/>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6" grpId="0"/>
      <p:bldP spid="59" grpId="0" build="p">
        <p:tmplLst>
          <p:tmpl lvl="1">
            <p:tnLst>
              <p:par>
                <p:cTn presetID="42" presetClass="entr" presetSubtype="0" fill="hold" nodeType="withEffect">
                  <p:stCondLst>
                    <p:cond delay="2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anim calcmode="lin" valueType="num">
                      <p:cBhvr>
                        <p:cTn dur="500" fill="hold"/>
                        <p:tgtEl>
                          <p:spTgt spid="59"/>
                        </p:tgtEl>
                        <p:attrNameLst>
                          <p:attrName>ppt_x</p:attrName>
                        </p:attrNameLst>
                      </p:cBhvr>
                      <p:tavLst>
                        <p:tav tm="0">
                          <p:val>
                            <p:strVal val="#ppt_x"/>
                          </p:val>
                        </p:tav>
                        <p:tav tm="100000">
                          <p:val>
                            <p:strVal val="#ppt_x"/>
                          </p:val>
                        </p:tav>
                      </p:tavLst>
                    </p:anim>
                    <p:anim calcmode="lin" valueType="num">
                      <p:cBhvr>
                        <p:cTn dur="500" fill="hold"/>
                        <p:tgtEl>
                          <p:spTgt spid="59"/>
                        </p:tgtEl>
                        <p:attrNameLst>
                          <p:attrName>ppt_y</p:attrName>
                        </p:attrNameLst>
                      </p:cBhvr>
                      <p:tavLst>
                        <p:tav tm="0">
                          <p:val>
                            <p:strVal val="#ppt_y+.1"/>
                          </p:val>
                        </p:tav>
                        <p:tav tm="100000">
                          <p:val>
                            <p:strVal val="#ppt_y"/>
                          </p:val>
                        </p:tav>
                      </p:tavLst>
                    </p:anim>
                  </p:childTnLst>
                </p:cTn>
              </p:par>
            </p:tnLst>
          </p:tmpl>
        </p:tmplLst>
      </p:bldP>
      <p:bldP spid="60" grpId="0"/>
      <p:bldP spid="61" grpId="0" build="p">
        <p:tmplLst>
          <p:tmpl lvl="1">
            <p:tnLst>
              <p:par>
                <p:cTn presetID="42" presetClass="entr" presetSubtype="0" fill="hold" nodeType="withEffect">
                  <p:stCondLst>
                    <p:cond delay="2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anim calcmode="lin" valueType="num">
                      <p:cBhvr>
                        <p:cTn dur="500" fill="hold"/>
                        <p:tgtEl>
                          <p:spTgt spid="61"/>
                        </p:tgtEl>
                        <p:attrNameLst>
                          <p:attrName>ppt_x</p:attrName>
                        </p:attrNameLst>
                      </p:cBhvr>
                      <p:tavLst>
                        <p:tav tm="0">
                          <p:val>
                            <p:strVal val="#ppt_x"/>
                          </p:val>
                        </p:tav>
                        <p:tav tm="100000">
                          <p:val>
                            <p:strVal val="#ppt_x"/>
                          </p:val>
                        </p:tav>
                      </p:tavLst>
                    </p:anim>
                    <p:anim calcmode="lin" valueType="num">
                      <p:cBhvr>
                        <p:cTn dur="500" fill="hold"/>
                        <p:tgtEl>
                          <p:spTgt spid="61"/>
                        </p:tgtEl>
                        <p:attrNameLst>
                          <p:attrName>ppt_y</p:attrName>
                        </p:attrNameLst>
                      </p:cBhvr>
                      <p:tavLst>
                        <p:tav tm="0">
                          <p:val>
                            <p:strVal val="#ppt_y+.1"/>
                          </p:val>
                        </p:tav>
                        <p:tav tm="100000">
                          <p:val>
                            <p:strVal val="#ppt_y"/>
                          </p:val>
                        </p:tav>
                      </p:tavLst>
                    </p:anim>
                  </p:childTnLst>
                </p:cTn>
              </p:par>
            </p:tnLst>
          </p:tmpl>
        </p:tmplLst>
      </p:bldP>
      <p:bldP spid="62" grpId="0"/>
      <p:bldP spid="63" grpId="0" build="p">
        <p:tmplLst>
          <p:tmpl lvl="1">
            <p:tnLst>
              <p:par>
                <p:cTn presetID="42" presetClass="entr" presetSubtype="0" fill="hold" nodeType="withEffect">
                  <p:stCondLst>
                    <p:cond delay="2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anim calcmode="lin" valueType="num">
                      <p:cBhvr>
                        <p:cTn dur="500" fill="hold"/>
                        <p:tgtEl>
                          <p:spTgt spid="63"/>
                        </p:tgtEl>
                        <p:attrNameLst>
                          <p:attrName>ppt_x</p:attrName>
                        </p:attrNameLst>
                      </p:cBhvr>
                      <p:tavLst>
                        <p:tav tm="0">
                          <p:val>
                            <p:strVal val="#ppt_x"/>
                          </p:val>
                        </p:tav>
                        <p:tav tm="100000">
                          <p:val>
                            <p:strVal val="#ppt_x"/>
                          </p:val>
                        </p:tav>
                      </p:tavLst>
                    </p:anim>
                    <p:anim calcmode="lin" valueType="num">
                      <p:cBhvr>
                        <p:cTn dur="500" fill="hold"/>
                        <p:tgtEl>
                          <p:spTgt spid="63"/>
                        </p:tgtEl>
                        <p:attrNameLst>
                          <p:attrName>ppt_y</p:attrName>
                        </p:attrNameLst>
                      </p:cBhvr>
                      <p:tavLst>
                        <p:tav tm="0">
                          <p:val>
                            <p:strVal val="#ppt_y+.1"/>
                          </p:val>
                        </p:tav>
                        <p:tav tm="100000">
                          <p:val>
                            <p:strVal val="#ppt_y"/>
                          </p:val>
                        </p:tav>
                      </p:tavLst>
                    </p:anim>
                  </p:childTnLst>
                </p:cTn>
              </p:par>
            </p:tnLst>
          </p:tmpl>
        </p:tmplLst>
      </p:bldP>
      <p:bldP spid="64" grpId="0"/>
      <p:bldP spid="65" grpId="0" build="p">
        <p:tmplLst>
          <p:tmpl lvl="1">
            <p:tnLst>
              <p:par>
                <p:cTn presetID="42" presetClass="entr" presetSubtype="0" fill="hold" nodeType="withEffect">
                  <p:stCondLst>
                    <p:cond delay="2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anim calcmode="lin" valueType="num">
                      <p:cBhvr>
                        <p:cTn dur="500" fill="hold"/>
                        <p:tgtEl>
                          <p:spTgt spid="65"/>
                        </p:tgtEl>
                        <p:attrNameLst>
                          <p:attrName>ppt_x</p:attrName>
                        </p:attrNameLst>
                      </p:cBhvr>
                      <p:tavLst>
                        <p:tav tm="0">
                          <p:val>
                            <p:strVal val="#ppt_x"/>
                          </p:val>
                        </p:tav>
                        <p:tav tm="100000">
                          <p:val>
                            <p:strVal val="#ppt_x"/>
                          </p:val>
                        </p:tav>
                      </p:tavLst>
                    </p:anim>
                    <p:anim calcmode="lin" valueType="num">
                      <p:cBhvr>
                        <p:cTn dur="500" fill="hold"/>
                        <p:tgtEl>
                          <p:spTgt spid="65"/>
                        </p:tgtEl>
                        <p:attrNameLst>
                          <p:attrName>ppt_y</p:attrName>
                        </p:attrNameLst>
                      </p:cBhvr>
                      <p:tavLst>
                        <p:tav tm="0">
                          <p:val>
                            <p:strVal val="#ppt_y+.1"/>
                          </p:val>
                        </p:tav>
                        <p:tav tm="100000">
                          <p:val>
                            <p:strVal val="#ppt_y"/>
                          </p:val>
                        </p:tav>
                      </p:tavLst>
                    </p:anim>
                  </p:childTnLst>
                </p:cTn>
              </p:par>
            </p:tnLst>
          </p:tmpl>
        </p:tmplLst>
      </p:bldP>
      <p:bldP spid="66"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images with descrip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25" name="Picture Placeholder 2"/>
          <p:cNvSpPr>
            <a:spLocks noGrp="1"/>
          </p:cNvSpPr>
          <p:nvPr>
            <p:ph type="pic" sz="quarter" idx="48"/>
          </p:nvPr>
        </p:nvSpPr>
        <p:spPr>
          <a:xfrm>
            <a:off x="632885" y="1356361"/>
            <a:ext cx="1940982" cy="3249925"/>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grpSp>
        <p:nvGrpSpPr>
          <p:cNvPr id="16" name="Group 15"/>
          <p:cNvGrpSpPr/>
          <p:nvPr userDrawn="1"/>
        </p:nvGrpSpPr>
        <p:grpSpPr>
          <a:xfrm>
            <a:off x="101309" y="385540"/>
            <a:ext cx="383999" cy="342171"/>
            <a:chOff x="5270500" y="1460500"/>
            <a:chExt cx="1701800" cy="2705100"/>
          </a:xfrm>
        </p:grpSpPr>
        <p:sp>
          <p:nvSpPr>
            <p:cNvPr id="17" name="Rounded Rectangle 1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17"/>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9" name="Rounded Rectangle 18"/>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
        <p:nvSpPr>
          <p:cNvPr id="31" name="Rounded Rectangle 30"/>
          <p:cNvSpPr/>
          <p:nvPr userDrawn="1"/>
        </p:nvSpPr>
        <p:spPr>
          <a:xfrm>
            <a:off x="622448" y="4606286"/>
            <a:ext cx="1938573" cy="24384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6" name="Picture Placeholder 2"/>
          <p:cNvSpPr>
            <a:spLocks noGrp="1"/>
          </p:cNvSpPr>
          <p:nvPr>
            <p:ph type="pic" sz="quarter" idx="65"/>
          </p:nvPr>
        </p:nvSpPr>
        <p:spPr>
          <a:xfrm>
            <a:off x="2800352" y="1356361"/>
            <a:ext cx="1940982" cy="3249925"/>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37" name="Rounded Rectangle 30"/>
          <p:cNvSpPr/>
          <p:nvPr userDrawn="1"/>
        </p:nvSpPr>
        <p:spPr>
          <a:xfrm>
            <a:off x="2789914" y="4606286"/>
            <a:ext cx="1938573" cy="24384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38" name="Picture Placeholder 2"/>
          <p:cNvSpPr>
            <a:spLocks noGrp="1"/>
          </p:cNvSpPr>
          <p:nvPr>
            <p:ph type="pic" sz="quarter" idx="66"/>
          </p:nvPr>
        </p:nvSpPr>
        <p:spPr>
          <a:xfrm>
            <a:off x="5065332" y="1356361"/>
            <a:ext cx="1940982" cy="3249925"/>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39" name="Rounded Rectangle 30"/>
          <p:cNvSpPr/>
          <p:nvPr userDrawn="1"/>
        </p:nvSpPr>
        <p:spPr>
          <a:xfrm>
            <a:off x="5054894" y="4606286"/>
            <a:ext cx="1938573" cy="24384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0" name="Picture Placeholder 2"/>
          <p:cNvSpPr>
            <a:spLocks noGrp="1"/>
          </p:cNvSpPr>
          <p:nvPr>
            <p:ph type="pic" sz="quarter" idx="67"/>
          </p:nvPr>
        </p:nvSpPr>
        <p:spPr>
          <a:xfrm>
            <a:off x="7351332" y="1356361"/>
            <a:ext cx="1940982" cy="3249925"/>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41" name="Rounded Rectangle 30"/>
          <p:cNvSpPr/>
          <p:nvPr userDrawn="1"/>
        </p:nvSpPr>
        <p:spPr>
          <a:xfrm>
            <a:off x="7340894" y="4606286"/>
            <a:ext cx="1938573" cy="24384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2" name="Picture Placeholder 2"/>
          <p:cNvSpPr>
            <a:spLocks noGrp="1"/>
          </p:cNvSpPr>
          <p:nvPr>
            <p:ph type="pic" sz="quarter" idx="68"/>
          </p:nvPr>
        </p:nvSpPr>
        <p:spPr>
          <a:xfrm>
            <a:off x="9624485" y="1356361"/>
            <a:ext cx="1940982" cy="3249925"/>
          </a:xfrm>
          <a:custGeom>
            <a:avLst/>
            <a:gdLst/>
            <a:ahLst/>
            <a:cxnLst/>
            <a:rect l="l" t="t" r="r" b="b"/>
            <a:pathLst>
              <a:path w="1455736" h="2708271">
                <a:moveTo>
                  <a:pt x="268845" y="0"/>
                </a:moveTo>
                <a:lnTo>
                  <a:pt x="1186891" y="0"/>
                </a:lnTo>
                <a:cubicBezTo>
                  <a:pt x="1335370" y="0"/>
                  <a:pt x="1455736" y="120366"/>
                  <a:pt x="1455736" y="268845"/>
                </a:cubicBezTo>
                <a:lnTo>
                  <a:pt x="1455736" y="2642626"/>
                </a:lnTo>
                <a:cubicBezTo>
                  <a:pt x="1455736" y="2661186"/>
                  <a:pt x="1453855" y="2679307"/>
                  <a:pt x="1450274" y="2696808"/>
                </a:cubicBezTo>
                <a:lnTo>
                  <a:pt x="1446716" y="2708271"/>
                </a:lnTo>
                <a:lnTo>
                  <a:pt x="9020" y="2708271"/>
                </a:lnTo>
                <a:lnTo>
                  <a:pt x="5462" y="2696808"/>
                </a:lnTo>
                <a:cubicBezTo>
                  <a:pt x="1881" y="2679307"/>
                  <a:pt x="0" y="2661186"/>
                  <a:pt x="0" y="2642626"/>
                </a:cubicBezTo>
                <a:lnTo>
                  <a:pt x="0" y="268845"/>
                </a:lnTo>
                <a:cubicBezTo>
                  <a:pt x="0" y="120366"/>
                  <a:pt x="120366" y="0"/>
                  <a:pt x="268845"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43" name="Rounded Rectangle 30"/>
          <p:cNvSpPr/>
          <p:nvPr userDrawn="1"/>
        </p:nvSpPr>
        <p:spPr>
          <a:xfrm>
            <a:off x="9614047" y="4606286"/>
            <a:ext cx="1938573" cy="243840"/>
          </a:xfrm>
          <a:custGeom>
            <a:avLst/>
            <a:gdLst/>
            <a:ahLst/>
            <a:cxnLst/>
            <a:rect l="l" t="t" r="r" b="b"/>
            <a:pathLst>
              <a:path w="1453930" h="203200">
                <a:moveTo>
                  <a:pt x="0" y="0"/>
                </a:moveTo>
                <a:lnTo>
                  <a:pt x="1453930" y="0"/>
                </a:lnTo>
                <a:lnTo>
                  <a:pt x="1442258" y="37601"/>
                </a:lnTo>
                <a:cubicBezTo>
                  <a:pt x="1401097" y="134917"/>
                  <a:pt x="1304736" y="203200"/>
                  <a:pt x="1192427" y="203200"/>
                </a:cubicBezTo>
                <a:lnTo>
                  <a:pt x="261503" y="203200"/>
                </a:lnTo>
                <a:cubicBezTo>
                  <a:pt x="149194" y="203200"/>
                  <a:pt x="52834" y="134917"/>
                  <a:pt x="11672" y="37601"/>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44" name="Text Placeholder 2"/>
          <p:cNvSpPr>
            <a:spLocks noGrp="1"/>
          </p:cNvSpPr>
          <p:nvPr>
            <p:ph type="body" sz="quarter" idx="64" hasCustomPrompt="1"/>
          </p:nvPr>
        </p:nvSpPr>
        <p:spPr>
          <a:xfrm>
            <a:off x="591966" y="5563772"/>
            <a:ext cx="10973505" cy="779972"/>
          </a:xfrm>
          <a:prstGeom prst="rect">
            <a:avLst/>
          </a:prstGeom>
        </p:spPr>
        <p:txBody>
          <a:bodyPr vert="horz" lIns="0" tIns="0" rIns="0" bIns="0"/>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a:t>
            </a:r>
          </a:p>
        </p:txBody>
      </p:sp>
      <p:sp>
        <p:nvSpPr>
          <p:cNvPr id="45" name="Text Placeholder 7"/>
          <p:cNvSpPr>
            <a:spLocks noGrp="1"/>
          </p:cNvSpPr>
          <p:nvPr>
            <p:ph type="body" sz="quarter" idx="18" hasCustomPrompt="1"/>
          </p:nvPr>
        </p:nvSpPr>
        <p:spPr>
          <a:xfrm>
            <a:off x="569384" y="5109393"/>
            <a:ext cx="10996083" cy="431780"/>
          </a:xfrm>
          <a:prstGeom prst="rect">
            <a:avLst/>
          </a:prstGeom>
        </p:spPr>
        <p:txBody>
          <a:bodyPr vert="horz" lIns="0" tIns="40504" rIns="0" bIns="40504" anchor="ctr"/>
          <a:lstStyle>
            <a:lvl1pPr marL="0" indent="0" algn="l">
              <a:lnSpc>
                <a:spcPct val="100000"/>
              </a:lnSpc>
              <a:spcBef>
                <a:spcPts val="0"/>
              </a:spcBef>
              <a:buNone/>
              <a:defRPr sz="1920" b="1" baseline="0">
                <a:solidFill>
                  <a:schemeClr val="bg1"/>
                </a:solidFill>
                <a:latin typeface="Lato Light"/>
                <a:cs typeface="Lato Light"/>
              </a:defRPr>
            </a:lvl1pPr>
          </a:lstStyle>
          <a:p>
            <a:pPr lvl="0"/>
            <a:r>
              <a:rPr lang="es-ES_tradnl" dirty="0" err="1"/>
              <a:t>Put</a:t>
            </a:r>
            <a:r>
              <a:rPr lang="es-ES_tradnl" dirty="0"/>
              <a:t> </a:t>
            </a:r>
            <a:r>
              <a:rPr lang="es-ES_tradnl" dirty="0" err="1"/>
              <a:t>your</a:t>
            </a:r>
            <a:r>
              <a:rPr lang="es-ES_tradnl" dirty="0"/>
              <a:t> </a:t>
            </a:r>
            <a:r>
              <a:rPr lang="es-ES_tradnl" dirty="0" err="1"/>
              <a:t>title</a:t>
            </a:r>
            <a:r>
              <a:rPr lang="es-ES_tradnl" dirty="0"/>
              <a:t> </a:t>
            </a:r>
            <a:r>
              <a:rPr lang="es-ES_tradnl" dirty="0" err="1"/>
              <a:t>here</a:t>
            </a:r>
            <a:endParaRPr lang="es-ES_tradnl" dirty="0"/>
          </a:p>
        </p:txBody>
      </p:sp>
    </p:spTree>
    <p:extLst>
      <p:ext uri="{BB962C8B-B14F-4D97-AF65-F5344CB8AC3E}">
        <p14:creationId xmlns:p14="http://schemas.microsoft.com/office/powerpoint/2010/main" val="1357119970"/>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nodePh="1">
                                  <p:stCondLst>
                                    <p:cond delay="800"/>
                                  </p:stCondLst>
                                  <p:endCondLst>
                                    <p:cond evt="begin" delay="0">
                                      <p:tn val="18"/>
                                    </p:cond>
                                  </p:endCondLst>
                                  <p:childTnLst>
                                    <p:set>
                                      <p:cBhvr>
                                        <p:cTn id="19" dur="1" fill="hold">
                                          <p:stCondLst>
                                            <p:cond delay="0"/>
                                          </p:stCondLst>
                                        </p:cTn>
                                        <p:tgtEl>
                                          <p:spTgt spid="25"/>
                                        </p:tgtEl>
                                        <p:attrNameLst>
                                          <p:attrName>style.visibility</p:attrName>
                                        </p:attrNameLst>
                                      </p:cBhvr>
                                      <p:to>
                                        <p:strVal val="visible"/>
                                      </p:to>
                                    </p:set>
                                    <p:anim calcmode="lin" valueType="num">
                                      <p:cBhvr>
                                        <p:cTn id="20" dur="1000" fill="hold"/>
                                        <p:tgtEl>
                                          <p:spTgt spid="25"/>
                                        </p:tgtEl>
                                        <p:attrNameLst>
                                          <p:attrName>ppt_w</p:attrName>
                                        </p:attrNameLst>
                                      </p:cBhvr>
                                      <p:tavLst>
                                        <p:tav tm="0">
                                          <p:val>
                                            <p:fltVal val="0"/>
                                          </p:val>
                                        </p:tav>
                                        <p:tav tm="100000">
                                          <p:val>
                                            <p:strVal val="#ppt_w"/>
                                          </p:val>
                                        </p:tav>
                                      </p:tavLst>
                                    </p:anim>
                                    <p:anim calcmode="lin" valueType="num">
                                      <p:cBhvr>
                                        <p:cTn id="21" dur="1000" fill="hold"/>
                                        <p:tgtEl>
                                          <p:spTgt spid="25"/>
                                        </p:tgtEl>
                                        <p:attrNameLst>
                                          <p:attrName>ppt_h</p:attrName>
                                        </p:attrNameLst>
                                      </p:cBhvr>
                                      <p:tavLst>
                                        <p:tav tm="0">
                                          <p:val>
                                            <p:fltVal val="0"/>
                                          </p:val>
                                        </p:tav>
                                        <p:tav tm="100000">
                                          <p:val>
                                            <p:strVal val="#ppt_h"/>
                                          </p:val>
                                        </p:tav>
                                      </p:tavLst>
                                    </p:anim>
                                    <p:animEffect transition="in" filter="fade">
                                      <p:cBhvr>
                                        <p:cTn id="22" dur="1000"/>
                                        <p:tgtEl>
                                          <p:spTgt spid="25"/>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down)">
                                      <p:cBhvr>
                                        <p:cTn id="26" dur="500"/>
                                        <p:tgtEl>
                                          <p:spTgt spid="31"/>
                                        </p:tgtEl>
                                      </p:cBhvr>
                                    </p:animEffect>
                                  </p:childTnLst>
                                </p:cTn>
                              </p:par>
                              <p:par>
                                <p:cTn id="27" presetID="53" presetClass="entr" presetSubtype="16" fill="hold" grpId="0" nodeType="withEffect" nodePh="1">
                                  <p:stCondLst>
                                    <p:cond delay="800"/>
                                  </p:stCondLst>
                                  <p:endCondLst>
                                    <p:cond evt="begin" delay="0">
                                      <p:tn val="27"/>
                                    </p:cond>
                                  </p:endCondLst>
                                  <p:childTnLst>
                                    <p:set>
                                      <p:cBhvr>
                                        <p:cTn id="28" dur="1" fill="hold">
                                          <p:stCondLst>
                                            <p:cond delay="0"/>
                                          </p:stCondLst>
                                        </p:cTn>
                                        <p:tgtEl>
                                          <p:spTgt spid="36"/>
                                        </p:tgtEl>
                                        <p:attrNameLst>
                                          <p:attrName>style.visibility</p:attrName>
                                        </p:attrNameLst>
                                      </p:cBhvr>
                                      <p:to>
                                        <p:strVal val="visible"/>
                                      </p:to>
                                    </p:set>
                                    <p:anim calcmode="lin" valueType="num">
                                      <p:cBhvr>
                                        <p:cTn id="29" dur="1000" fill="hold"/>
                                        <p:tgtEl>
                                          <p:spTgt spid="36"/>
                                        </p:tgtEl>
                                        <p:attrNameLst>
                                          <p:attrName>ppt_w</p:attrName>
                                        </p:attrNameLst>
                                      </p:cBhvr>
                                      <p:tavLst>
                                        <p:tav tm="0">
                                          <p:val>
                                            <p:fltVal val="0"/>
                                          </p:val>
                                        </p:tav>
                                        <p:tav tm="100000">
                                          <p:val>
                                            <p:strVal val="#ppt_w"/>
                                          </p:val>
                                        </p:tav>
                                      </p:tavLst>
                                    </p:anim>
                                    <p:anim calcmode="lin" valueType="num">
                                      <p:cBhvr>
                                        <p:cTn id="30" dur="1000" fill="hold"/>
                                        <p:tgtEl>
                                          <p:spTgt spid="36"/>
                                        </p:tgtEl>
                                        <p:attrNameLst>
                                          <p:attrName>ppt_h</p:attrName>
                                        </p:attrNameLst>
                                      </p:cBhvr>
                                      <p:tavLst>
                                        <p:tav tm="0">
                                          <p:val>
                                            <p:fltVal val="0"/>
                                          </p:val>
                                        </p:tav>
                                        <p:tav tm="100000">
                                          <p:val>
                                            <p:strVal val="#ppt_h"/>
                                          </p:val>
                                        </p:tav>
                                      </p:tavLst>
                                    </p:anim>
                                    <p:animEffect transition="in" filter="fade">
                                      <p:cBhvr>
                                        <p:cTn id="31" dur="1000"/>
                                        <p:tgtEl>
                                          <p:spTgt spid="36"/>
                                        </p:tgtEl>
                                      </p:cBhvr>
                                    </p:animEffect>
                                  </p:childTnLst>
                                </p:cTn>
                              </p:par>
                            </p:childTnLst>
                          </p:cTn>
                        </p:par>
                        <p:par>
                          <p:cTn id="32" fill="hold">
                            <p:stCondLst>
                              <p:cond delay="1000"/>
                            </p:stCondLst>
                            <p:childTnLst>
                              <p:par>
                                <p:cTn id="33" presetID="22" presetClass="entr" presetSubtype="4"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53" presetClass="entr" presetSubtype="16" fill="hold" grpId="0" nodeType="withEffect" nodePh="1">
                                  <p:stCondLst>
                                    <p:cond delay="800"/>
                                  </p:stCondLst>
                                  <p:endCondLst>
                                    <p:cond evt="begin" delay="0">
                                      <p:tn val="36"/>
                                    </p:cond>
                                  </p:endCondLst>
                                  <p:childTnLst>
                                    <p:set>
                                      <p:cBhvr>
                                        <p:cTn id="37" dur="1" fill="hold">
                                          <p:stCondLst>
                                            <p:cond delay="0"/>
                                          </p:stCondLst>
                                        </p:cTn>
                                        <p:tgtEl>
                                          <p:spTgt spid="38"/>
                                        </p:tgtEl>
                                        <p:attrNameLst>
                                          <p:attrName>style.visibility</p:attrName>
                                        </p:attrNameLst>
                                      </p:cBhvr>
                                      <p:to>
                                        <p:strVal val="visible"/>
                                      </p:to>
                                    </p:set>
                                    <p:anim calcmode="lin" valueType="num">
                                      <p:cBhvr>
                                        <p:cTn id="38" dur="1000" fill="hold"/>
                                        <p:tgtEl>
                                          <p:spTgt spid="38"/>
                                        </p:tgtEl>
                                        <p:attrNameLst>
                                          <p:attrName>ppt_w</p:attrName>
                                        </p:attrNameLst>
                                      </p:cBhvr>
                                      <p:tavLst>
                                        <p:tav tm="0">
                                          <p:val>
                                            <p:fltVal val="0"/>
                                          </p:val>
                                        </p:tav>
                                        <p:tav tm="100000">
                                          <p:val>
                                            <p:strVal val="#ppt_w"/>
                                          </p:val>
                                        </p:tav>
                                      </p:tavLst>
                                    </p:anim>
                                    <p:anim calcmode="lin" valueType="num">
                                      <p:cBhvr>
                                        <p:cTn id="39" dur="1000" fill="hold"/>
                                        <p:tgtEl>
                                          <p:spTgt spid="38"/>
                                        </p:tgtEl>
                                        <p:attrNameLst>
                                          <p:attrName>ppt_h</p:attrName>
                                        </p:attrNameLst>
                                      </p:cBhvr>
                                      <p:tavLst>
                                        <p:tav tm="0">
                                          <p:val>
                                            <p:fltVal val="0"/>
                                          </p:val>
                                        </p:tav>
                                        <p:tav tm="100000">
                                          <p:val>
                                            <p:strVal val="#ppt_h"/>
                                          </p:val>
                                        </p:tav>
                                      </p:tavLst>
                                    </p:anim>
                                    <p:animEffect transition="in" filter="fade">
                                      <p:cBhvr>
                                        <p:cTn id="40" dur="1000"/>
                                        <p:tgtEl>
                                          <p:spTgt spid="38"/>
                                        </p:tgtEl>
                                      </p:cBhvr>
                                    </p:animEffect>
                                  </p:childTnLst>
                                </p:cTn>
                              </p:par>
                            </p:childTnLst>
                          </p:cTn>
                        </p:par>
                        <p:par>
                          <p:cTn id="41" fill="hold">
                            <p:stCondLst>
                              <p:cond delay="1500"/>
                            </p:stCondLst>
                            <p:childTnLst>
                              <p:par>
                                <p:cTn id="42" presetID="22" presetClass="entr" presetSubtype="4"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down)">
                                      <p:cBhvr>
                                        <p:cTn id="44" dur="500"/>
                                        <p:tgtEl>
                                          <p:spTgt spid="39"/>
                                        </p:tgtEl>
                                      </p:cBhvr>
                                    </p:animEffect>
                                  </p:childTnLst>
                                </p:cTn>
                              </p:par>
                              <p:par>
                                <p:cTn id="45" presetID="53" presetClass="entr" presetSubtype="16" fill="hold" grpId="0" nodeType="withEffect" nodePh="1">
                                  <p:stCondLst>
                                    <p:cond delay="800"/>
                                  </p:stCondLst>
                                  <p:endCondLst>
                                    <p:cond evt="begin" delay="0">
                                      <p:tn val="45"/>
                                    </p:cond>
                                  </p:endCondLst>
                                  <p:childTnLst>
                                    <p:set>
                                      <p:cBhvr>
                                        <p:cTn id="46" dur="1" fill="hold">
                                          <p:stCondLst>
                                            <p:cond delay="0"/>
                                          </p:stCondLst>
                                        </p:cTn>
                                        <p:tgtEl>
                                          <p:spTgt spid="40"/>
                                        </p:tgtEl>
                                        <p:attrNameLst>
                                          <p:attrName>style.visibility</p:attrName>
                                        </p:attrNameLst>
                                      </p:cBhvr>
                                      <p:to>
                                        <p:strVal val="visible"/>
                                      </p:to>
                                    </p:set>
                                    <p:anim calcmode="lin" valueType="num">
                                      <p:cBhvr>
                                        <p:cTn id="47" dur="1000" fill="hold"/>
                                        <p:tgtEl>
                                          <p:spTgt spid="40"/>
                                        </p:tgtEl>
                                        <p:attrNameLst>
                                          <p:attrName>ppt_w</p:attrName>
                                        </p:attrNameLst>
                                      </p:cBhvr>
                                      <p:tavLst>
                                        <p:tav tm="0">
                                          <p:val>
                                            <p:fltVal val="0"/>
                                          </p:val>
                                        </p:tav>
                                        <p:tav tm="100000">
                                          <p:val>
                                            <p:strVal val="#ppt_w"/>
                                          </p:val>
                                        </p:tav>
                                      </p:tavLst>
                                    </p:anim>
                                    <p:anim calcmode="lin" valueType="num">
                                      <p:cBhvr>
                                        <p:cTn id="48" dur="1000" fill="hold"/>
                                        <p:tgtEl>
                                          <p:spTgt spid="40"/>
                                        </p:tgtEl>
                                        <p:attrNameLst>
                                          <p:attrName>ppt_h</p:attrName>
                                        </p:attrNameLst>
                                      </p:cBhvr>
                                      <p:tavLst>
                                        <p:tav tm="0">
                                          <p:val>
                                            <p:fltVal val="0"/>
                                          </p:val>
                                        </p:tav>
                                        <p:tav tm="100000">
                                          <p:val>
                                            <p:strVal val="#ppt_h"/>
                                          </p:val>
                                        </p:tav>
                                      </p:tavLst>
                                    </p:anim>
                                    <p:animEffect transition="in" filter="fade">
                                      <p:cBhvr>
                                        <p:cTn id="49" dur="1000"/>
                                        <p:tgtEl>
                                          <p:spTgt spid="40"/>
                                        </p:tgtEl>
                                      </p:cBhvr>
                                    </p:animEffect>
                                  </p:childTnLst>
                                </p:cTn>
                              </p:par>
                            </p:childTnLst>
                          </p:cTn>
                        </p:par>
                        <p:par>
                          <p:cTn id="50" fill="hold">
                            <p:stCondLst>
                              <p:cond delay="2000"/>
                            </p:stCondLst>
                            <p:childTnLst>
                              <p:par>
                                <p:cTn id="51" presetID="22" presetClass="entr" presetSubtype="4"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53" presetClass="entr" presetSubtype="16" fill="hold" grpId="0" nodeType="withEffect" nodePh="1">
                                  <p:stCondLst>
                                    <p:cond delay="800"/>
                                  </p:stCondLst>
                                  <p:endCondLst>
                                    <p:cond evt="begin" delay="0">
                                      <p:tn val="54"/>
                                    </p:cond>
                                  </p:endCondLst>
                                  <p:childTnLst>
                                    <p:set>
                                      <p:cBhvr>
                                        <p:cTn id="55" dur="1" fill="hold">
                                          <p:stCondLst>
                                            <p:cond delay="0"/>
                                          </p:stCondLst>
                                        </p:cTn>
                                        <p:tgtEl>
                                          <p:spTgt spid="42"/>
                                        </p:tgtEl>
                                        <p:attrNameLst>
                                          <p:attrName>style.visibility</p:attrName>
                                        </p:attrNameLst>
                                      </p:cBhvr>
                                      <p:to>
                                        <p:strVal val="visible"/>
                                      </p:to>
                                    </p:set>
                                    <p:anim calcmode="lin" valueType="num">
                                      <p:cBhvr>
                                        <p:cTn id="56" dur="1000" fill="hold"/>
                                        <p:tgtEl>
                                          <p:spTgt spid="42"/>
                                        </p:tgtEl>
                                        <p:attrNameLst>
                                          <p:attrName>ppt_w</p:attrName>
                                        </p:attrNameLst>
                                      </p:cBhvr>
                                      <p:tavLst>
                                        <p:tav tm="0">
                                          <p:val>
                                            <p:fltVal val="0"/>
                                          </p:val>
                                        </p:tav>
                                        <p:tav tm="100000">
                                          <p:val>
                                            <p:strVal val="#ppt_w"/>
                                          </p:val>
                                        </p:tav>
                                      </p:tavLst>
                                    </p:anim>
                                    <p:anim calcmode="lin" valueType="num">
                                      <p:cBhvr>
                                        <p:cTn id="57" dur="1000" fill="hold"/>
                                        <p:tgtEl>
                                          <p:spTgt spid="42"/>
                                        </p:tgtEl>
                                        <p:attrNameLst>
                                          <p:attrName>ppt_h</p:attrName>
                                        </p:attrNameLst>
                                      </p:cBhvr>
                                      <p:tavLst>
                                        <p:tav tm="0">
                                          <p:val>
                                            <p:fltVal val="0"/>
                                          </p:val>
                                        </p:tav>
                                        <p:tav tm="100000">
                                          <p:val>
                                            <p:strVal val="#ppt_h"/>
                                          </p:val>
                                        </p:tav>
                                      </p:tavLst>
                                    </p:anim>
                                    <p:animEffect transition="in" filter="fade">
                                      <p:cBhvr>
                                        <p:cTn id="58" dur="1000"/>
                                        <p:tgtEl>
                                          <p:spTgt spid="42"/>
                                        </p:tgtEl>
                                      </p:cBhvr>
                                    </p:animEffect>
                                  </p:childTnLst>
                                </p:cTn>
                              </p:par>
                            </p:childTnLst>
                          </p:cTn>
                        </p:par>
                        <p:par>
                          <p:cTn id="59" fill="hold">
                            <p:stCondLst>
                              <p:cond delay="2500"/>
                            </p:stCondLst>
                            <p:childTnLst>
                              <p:par>
                                <p:cTn id="60" presetID="22" presetClass="entr" presetSubtype="4"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down)">
                                      <p:cBhvr>
                                        <p:cTn id="62" dur="500"/>
                                        <p:tgtEl>
                                          <p:spTgt spid="43"/>
                                        </p:tgtEl>
                                      </p:cBhvr>
                                    </p:animEffect>
                                  </p:childTnLst>
                                </p:cTn>
                              </p:par>
                              <p:par>
                                <p:cTn id="63" presetID="10" presetClass="entr" presetSubtype="0" fill="hold" grpId="0" nodeType="withEffect">
                                  <p:stCondLst>
                                    <p:cond delay="800"/>
                                  </p:stCondLst>
                                  <p:childTnLst>
                                    <p:set>
                                      <p:cBhvr>
                                        <p:cTn id="64" dur="1" fill="hold">
                                          <p:stCondLst>
                                            <p:cond delay="0"/>
                                          </p:stCondLst>
                                        </p:cTn>
                                        <p:tgtEl>
                                          <p:spTgt spid="44">
                                            <p:txEl>
                                              <p:pRg st="0" end="0"/>
                                            </p:txEl>
                                          </p:spTgt>
                                        </p:tgtEl>
                                        <p:attrNameLst>
                                          <p:attrName>style.visibility</p:attrName>
                                        </p:attrNameLst>
                                      </p:cBhvr>
                                      <p:to>
                                        <p:strVal val="visible"/>
                                      </p:to>
                                    </p:set>
                                    <p:animEffect transition="in" filter="fade">
                                      <p:cBhvr>
                                        <p:cTn id="65" dur="500"/>
                                        <p:tgtEl>
                                          <p:spTgt spid="44">
                                            <p:txEl>
                                              <p:pRg st="0" end="0"/>
                                            </p:txEl>
                                          </p:spTgt>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45">
                                            <p:txEl>
                                              <p:pRg st="0" end="0"/>
                                            </p:txEl>
                                          </p:spTgt>
                                        </p:tgtEl>
                                        <p:attrNameLst>
                                          <p:attrName>style.visibility</p:attrName>
                                        </p:attrNameLst>
                                      </p:cBhvr>
                                      <p:to>
                                        <p:strVal val="visible"/>
                                      </p:to>
                                    </p:set>
                                    <p:animEffect transition="in" filter="fade">
                                      <p:cBhvr>
                                        <p:cTn id="68" dur="400"/>
                                        <p:tgtEl>
                                          <p:spTgt spid="45">
                                            <p:txEl>
                                              <p:pRg st="0" end="0"/>
                                            </p:txEl>
                                          </p:spTgt>
                                        </p:tgtEl>
                                      </p:cBhvr>
                                    </p:animEffect>
                                    <p:anim calcmode="lin" valueType="num">
                                      <p:cBhvr>
                                        <p:cTn id="69"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25" grpId="0"/>
      <p:bldP spid="31" grpId="0" animBg="1"/>
      <p:bldP spid="36" grpId="0"/>
      <p:bldP spid="37" grpId="0" animBg="1"/>
      <p:bldP spid="38" grpId="0"/>
      <p:bldP spid="39" grpId="0" animBg="1"/>
      <p:bldP spid="40" grpId="0"/>
      <p:bldP spid="41" grpId="0" animBg="1"/>
      <p:bldP spid="42" grpId="0"/>
      <p:bldP spid="43" grpId="0" animBg="1"/>
      <p:bldP spid="44" grpId="0" build="p">
        <p:tmplLst>
          <p:tmpl lvl="1">
            <p:tnLst>
              <p:par>
                <p:cTn presetID="10" presetClass="entr" presetSubtype="0" fill="hold" nodeType="withEffect">
                  <p:stCondLst>
                    <p:cond delay="8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7E247-4B67-453B-A692-3399EC37B22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608C29-334C-444B-81FB-1BF0CC898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366051C-ADB4-4F60-8AC3-9E73BBCAE0F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A05486E-BDD2-4D1B-9E76-EF4969773F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E3BA6E7-C2D2-441A-93D8-C00AB7D9CCC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AE2A6CB-B527-418E-97D8-BBC2BDA8D39E}"/>
              </a:ext>
            </a:extLst>
          </p:cNvPr>
          <p:cNvSpPr>
            <a:spLocks noGrp="1"/>
          </p:cNvSpPr>
          <p:nvPr>
            <p:ph type="dt" sz="half" idx="10"/>
          </p:nvPr>
        </p:nvSpPr>
        <p:spPr/>
        <p:txBody>
          <a:bodyPr/>
          <a:lstStyle/>
          <a:p>
            <a:fld id="{326B962D-FA0A-49C6-9276-26C29FCF77C0}" type="datetimeFigureOut">
              <a:rPr lang="zh-CN" altLang="en-US" smtClean="0"/>
              <a:t>2020/1/5</a:t>
            </a:fld>
            <a:endParaRPr lang="zh-CN" altLang="en-US"/>
          </a:p>
        </p:txBody>
      </p:sp>
      <p:sp>
        <p:nvSpPr>
          <p:cNvPr id="8" name="页脚占位符 7">
            <a:extLst>
              <a:ext uri="{FF2B5EF4-FFF2-40B4-BE49-F238E27FC236}">
                <a16:creationId xmlns:a16="http://schemas.microsoft.com/office/drawing/2014/main" id="{2D8617A6-165E-4631-8A81-B732B171954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EDC2AD1-5AEF-4AB7-8700-EE911D5A11B6}"/>
              </a:ext>
            </a:extLst>
          </p:cNvPr>
          <p:cNvSpPr>
            <a:spLocks noGrp="1"/>
          </p:cNvSpPr>
          <p:nvPr>
            <p:ph type="sldNum" sz="quarter" idx="12"/>
          </p:nvPr>
        </p:nvSpPr>
        <p:spPr/>
        <p:txBody>
          <a:body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4034667479"/>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ext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6"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7" name="Text Placeholder 2"/>
          <p:cNvSpPr>
            <a:spLocks noGrp="1"/>
          </p:cNvSpPr>
          <p:nvPr>
            <p:ph type="body" sz="quarter" idx="16" hasCustomPrompt="1"/>
          </p:nvPr>
        </p:nvSpPr>
        <p:spPr>
          <a:xfrm>
            <a:off x="603251" y="1394299"/>
            <a:ext cx="10972800" cy="4574704"/>
          </a:xfrm>
          <a:prstGeom prst="rect">
            <a:avLst/>
          </a:prstGeom>
        </p:spPr>
        <p:txBody>
          <a:bodyPr vert="horz" lIns="95057" tIns="47529" rIns="95057" bIns="47529"/>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grpSp>
        <p:nvGrpSpPr>
          <p:cNvPr id="5" name="Group 4"/>
          <p:cNvGrpSpPr/>
          <p:nvPr userDrawn="1"/>
        </p:nvGrpSpPr>
        <p:grpSpPr>
          <a:xfrm>
            <a:off x="101309" y="385540"/>
            <a:ext cx="383999" cy="342171"/>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324898239"/>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7">
                                            <p:txEl>
                                              <p:pRg st="4" end="4"/>
                                            </p:txEl>
                                          </p:spTgt>
                                        </p:tgtEl>
                                        <p:attrNameLst>
                                          <p:attrName>style.visibility</p:attrName>
                                        </p:attrNameLst>
                                      </p:cBhvr>
                                      <p:to>
                                        <p:strVal val="visible"/>
                                      </p:to>
                                    </p:set>
                                    <p:animEffect transition="in" filter="fade">
                                      <p:cBhvr>
                                        <p:cTn id="26"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603251" y="1368898"/>
            <a:ext cx="10972800" cy="4889664"/>
          </a:xfrm>
          <a:prstGeom prst="rect">
            <a:avLst/>
          </a:prstGeom>
        </p:spPr>
        <p:txBody>
          <a:bodyPr vert="horz" lIns="95057" tIns="47529" rIns="95057" bIns="47529" numCol="2" spcCol="280728"/>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endParaRPr lang="en-US" dirty="0"/>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sp>
        <p:nvSpPr>
          <p:cNvPr id="6"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8"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grpSp>
        <p:nvGrpSpPr>
          <p:cNvPr id="7" name="Group 6"/>
          <p:cNvGrpSpPr/>
          <p:nvPr userDrawn="1"/>
        </p:nvGrpSpPr>
        <p:grpSpPr>
          <a:xfrm>
            <a:off x="101309" y="385540"/>
            <a:ext cx="383999" cy="342171"/>
            <a:chOff x="5270500" y="1460500"/>
            <a:chExt cx="1701800" cy="2705100"/>
          </a:xfrm>
        </p:grpSpPr>
        <p:sp>
          <p:nvSpPr>
            <p:cNvPr id="9" name="Rounded Rectangle 8"/>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8656186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fade">
                                      <p:cBhvr>
                                        <p:cTn id="16" dur="500"/>
                                        <p:tgtEl>
                                          <p:spTgt spid="5">
                                            <p:txEl>
                                              <p:pRg st="4" end="4"/>
                                            </p:txEl>
                                          </p:spTgt>
                                        </p:tgtEl>
                                      </p:cBhvr>
                                    </p:animEffect>
                                  </p:childTnLst>
                                </p:cTn>
                              </p:par>
                              <p:par>
                                <p:cTn id="17" presetID="42" presetClass="entr" presetSubtype="0" fill="hold" grpId="0" nodeType="withEffect">
                                  <p:stCondLst>
                                    <p:cond delay="20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400"/>
                                        <p:tgtEl>
                                          <p:spTgt spid="6">
                                            <p:txEl>
                                              <p:pRg st="0" end="0"/>
                                            </p:txEl>
                                          </p:spTgt>
                                        </p:tgtEl>
                                      </p:cBhvr>
                                    </p:animEffect>
                                    <p:anim calcmode="lin" valueType="num">
                                      <p:cBhvr>
                                        <p:cTn id="20"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400" fill="hold"/>
                                        <p:tgtEl>
                                          <p:spTgt spid="6">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0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anim calcmode="lin" valueType="num">
                                      <p:cBhvr>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03251" y="324581"/>
            <a:ext cx="10972800" cy="431780"/>
          </a:xfrm>
          <a:prstGeom prst="rect">
            <a:avLst/>
          </a:prstGeom>
        </p:spPr>
        <p:txBody>
          <a:bodyPr vert="horz" lIns="0" tIns="40504" rIns="0" bIns="40504" anchor="ctr"/>
          <a:lstStyle>
            <a:lvl1pPr marL="0" indent="0" algn="l">
              <a:lnSpc>
                <a:spcPct val="100000"/>
              </a:lnSpc>
              <a:spcBef>
                <a:spcPts val="0"/>
              </a:spcBef>
              <a:buNone/>
              <a:defRPr sz="3000" b="1">
                <a:solidFill>
                  <a:schemeClr val="bg1"/>
                </a:solidFill>
                <a:latin typeface="Lato Light"/>
                <a:cs typeface="Lato Light"/>
              </a:defRPr>
            </a:lvl1pPr>
          </a:lstStyle>
          <a:p>
            <a:pPr lvl="0"/>
            <a:r>
              <a:rPr lang="es-ES_tradnl" dirty="0"/>
              <a:t>Text </a:t>
            </a:r>
            <a:r>
              <a:rPr lang="es-ES_tradnl" dirty="0" err="1"/>
              <a:t>slide</a:t>
            </a:r>
            <a:r>
              <a:rPr lang="es-ES_tradnl" dirty="0"/>
              <a:t> </a:t>
            </a:r>
            <a:r>
              <a:rPr lang="es-ES_tradnl" dirty="0" err="1"/>
              <a:t>example</a:t>
            </a:r>
            <a:endParaRPr lang="es-ES_tradnl" dirty="0"/>
          </a:p>
        </p:txBody>
      </p:sp>
      <p:sp>
        <p:nvSpPr>
          <p:cNvPr id="8" name="Text Placeholder 7"/>
          <p:cNvSpPr>
            <a:spLocks noGrp="1"/>
          </p:cNvSpPr>
          <p:nvPr>
            <p:ph type="body" sz="quarter" idx="11" hasCustomPrompt="1"/>
          </p:nvPr>
        </p:nvSpPr>
        <p:spPr>
          <a:xfrm>
            <a:off x="603251" y="827103"/>
            <a:ext cx="10972800" cy="228451"/>
          </a:xfrm>
          <a:prstGeom prst="rect">
            <a:avLst/>
          </a:prstGeom>
        </p:spPr>
        <p:txBody>
          <a:bodyPr vert="horz" lIns="0" tIns="40504" rIns="0" bIns="40504" anchor="ctr"/>
          <a:lstStyle>
            <a:lvl1pPr marL="0" indent="0" algn="l">
              <a:lnSpc>
                <a:spcPct val="100000"/>
              </a:lnSpc>
              <a:spcBef>
                <a:spcPts val="0"/>
              </a:spcBef>
              <a:spcAft>
                <a:spcPts val="0"/>
              </a:spcAft>
              <a:buNone/>
              <a:defRPr sz="1440" b="0">
                <a:solidFill>
                  <a:schemeClr val="accent3"/>
                </a:solidFill>
                <a:latin typeface="Lato Light"/>
                <a:cs typeface="Lato Light"/>
              </a:defRPr>
            </a:lvl1pPr>
          </a:lstStyle>
          <a:p>
            <a:pPr lvl="0"/>
            <a:r>
              <a:rPr lang="es-ES_tradnl" dirty="0" err="1"/>
              <a:t>Subtitle</a:t>
            </a:r>
            <a:r>
              <a:rPr lang="es-ES_tradnl" dirty="0"/>
              <a:t> </a:t>
            </a:r>
            <a:r>
              <a:rPr lang="es-ES_tradnl" dirty="0" err="1"/>
              <a:t>Example</a:t>
            </a:r>
            <a:endParaRPr lang="es-ES_tradnl" dirty="0"/>
          </a:p>
        </p:txBody>
      </p:sp>
      <p:sp>
        <p:nvSpPr>
          <p:cNvPr id="9" name="Text Placeholder 2"/>
          <p:cNvSpPr>
            <a:spLocks noGrp="1"/>
          </p:cNvSpPr>
          <p:nvPr>
            <p:ph type="body" sz="quarter" idx="16" hasCustomPrompt="1"/>
          </p:nvPr>
        </p:nvSpPr>
        <p:spPr>
          <a:xfrm>
            <a:off x="603251" y="1406999"/>
            <a:ext cx="10972800" cy="4912524"/>
          </a:xfrm>
          <a:prstGeom prst="rect">
            <a:avLst/>
          </a:prstGeom>
        </p:spPr>
        <p:txBody>
          <a:bodyPr vert="horz" lIns="95057" tIns="47529" rIns="95057" bIns="47529" numCol="3" spcCol="280728"/>
          <a:lstStyle>
            <a:lvl1pPr marL="0" indent="0" algn="just">
              <a:lnSpc>
                <a:spcPct val="130000"/>
              </a:lnSpc>
              <a:buNone/>
              <a:defRPr sz="108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r>
              <a:rPr lang="en-US" dirty="0" err="1"/>
              <a:t>Cras</a:t>
            </a:r>
            <a:r>
              <a:rPr lang="en-US" dirty="0"/>
              <a:t> </a:t>
            </a:r>
            <a:r>
              <a:rPr lang="en-US" dirty="0" err="1"/>
              <a:t>fringilla</a:t>
            </a:r>
            <a:r>
              <a:rPr lang="en-US" dirty="0"/>
              <a:t> </a:t>
            </a:r>
            <a:r>
              <a:rPr lang="en-US" dirty="0" err="1"/>
              <a:t>suscipit</a:t>
            </a:r>
            <a:r>
              <a:rPr lang="en-US" dirty="0"/>
              <a:t> </a:t>
            </a:r>
            <a:r>
              <a:rPr lang="en-US" dirty="0" err="1"/>
              <a:t>cursus</a:t>
            </a:r>
            <a:r>
              <a:rPr lang="en-US" dirty="0"/>
              <a:t>. </a:t>
            </a:r>
            <a:r>
              <a:rPr lang="en-US" dirty="0" err="1"/>
              <a:t>Aenean</a:t>
            </a:r>
            <a:r>
              <a:rPr lang="en-US" dirty="0"/>
              <a:t> </a:t>
            </a:r>
            <a:r>
              <a:rPr lang="en-US" dirty="0" err="1"/>
              <a:t>accumsan</a:t>
            </a:r>
            <a:r>
              <a:rPr lang="en-US" dirty="0"/>
              <a:t> </a:t>
            </a:r>
            <a:r>
              <a:rPr lang="en-US" dirty="0" err="1"/>
              <a:t>malesuada</a:t>
            </a:r>
            <a:r>
              <a:rPr lang="en-US" dirty="0"/>
              <a:t> </a:t>
            </a:r>
            <a:r>
              <a:rPr lang="en-US" dirty="0" err="1"/>
              <a:t>hendrerit</a:t>
            </a:r>
            <a:r>
              <a:rPr lang="en-US" dirty="0"/>
              <a:t>. </a:t>
            </a:r>
            <a:r>
              <a:rPr lang="en-US" dirty="0" err="1"/>
              <a:t>Morbi</a:t>
            </a:r>
            <a:r>
              <a:rPr lang="en-US" dirty="0"/>
              <a:t> sit </a:t>
            </a:r>
            <a:r>
              <a:rPr lang="en-US" dirty="0" err="1"/>
              <a:t>amet</a:t>
            </a:r>
            <a:r>
              <a:rPr lang="en-US" dirty="0"/>
              <a:t> dolor ante. </a:t>
            </a:r>
            <a:r>
              <a:rPr lang="en-US" dirty="0" err="1"/>
              <a:t>Duis</a:t>
            </a:r>
            <a:r>
              <a:rPr lang="en-US" dirty="0"/>
              <a:t> </a:t>
            </a:r>
            <a:r>
              <a:rPr lang="en-US" dirty="0" err="1"/>
              <a:t>quis</a:t>
            </a:r>
            <a:r>
              <a:rPr lang="en-US" dirty="0"/>
              <a:t> </a:t>
            </a:r>
            <a:r>
              <a:rPr lang="en-US" dirty="0" err="1"/>
              <a:t>viverra</a:t>
            </a:r>
            <a:r>
              <a:rPr lang="en-US" dirty="0"/>
              <a:t> </a:t>
            </a:r>
            <a:r>
              <a:rPr lang="en-US" dirty="0" err="1"/>
              <a:t>urna</a:t>
            </a:r>
            <a:r>
              <a:rPr lang="en-US" dirty="0"/>
              <a:t>, in </a:t>
            </a:r>
            <a:r>
              <a:rPr lang="en-US" dirty="0" err="1"/>
              <a:t>ultricies</a:t>
            </a:r>
            <a:r>
              <a:rPr lang="en-US" dirty="0"/>
              <a:t> diam. </a:t>
            </a:r>
            <a:r>
              <a:rPr lang="en-US" dirty="0" err="1"/>
              <a:t>Morbi</a:t>
            </a:r>
            <a:r>
              <a:rPr lang="en-US" dirty="0"/>
              <a:t> </a:t>
            </a:r>
            <a:r>
              <a:rPr lang="en-US" dirty="0" err="1"/>
              <a:t>sodales</a:t>
            </a:r>
            <a:r>
              <a:rPr lang="en-US" dirty="0"/>
              <a:t> </a:t>
            </a:r>
            <a:r>
              <a:rPr lang="en-US" dirty="0" err="1"/>
              <a:t>volutpat</a:t>
            </a:r>
            <a:r>
              <a:rPr lang="en-US" dirty="0"/>
              <a:t> </a:t>
            </a:r>
            <a:r>
              <a:rPr lang="en-US" dirty="0" err="1"/>
              <a:t>tellus</a:t>
            </a:r>
            <a:r>
              <a:rPr lang="en-US" dirty="0"/>
              <a:t>, </a:t>
            </a:r>
            <a:r>
              <a:rPr lang="en-US" dirty="0" err="1"/>
              <a:t>quis</a:t>
            </a:r>
            <a:r>
              <a:rPr lang="en-US" dirty="0"/>
              <a:t> </a:t>
            </a:r>
            <a:r>
              <a:rPr lang="en-US" dirty="0" err="1"/>
              <a:t>aliquam</a:t>
            </a:r>
            <a:r>
              <a:rPr lang="en-US" dirty="0"/>
              <a:t> </a:t>
            </a:r>
            <a:r>
              <a:rPr lang="en-US" dirty="0" err="1"/>
              <a:t>urna</a:t>
            </a:r>
            <a:r>
              <a:rPr lang="en-US" dirty="0"/>
              <a:t> </a:t>
            </a:r>
            <a:r>
              <a:rPr lang="en-US" dirty="0" err="1"/>
              <a:t>cursus</a:t>
            </a:r>
            <a:r>
              <a:rPr lang="en-US" dirty="0"/>
              <a:t> et. </a:t>
            </a:r>
            <a:r>
              <a:rPr lang="en-US" dirty="0" err="1"/>
              <a:t>Proin</a:t>
            </a:r>
            <a:r>
              <a:rPr lang="en-US" dirty="0"/>
              <a:t> </a:t>
            </a:r>
            <a:r>
              <a:rPr lang="en-US" dirty="0" err="1"/>
              <a:t>commodo</a:t>
            </a:r>
            <a:r>
              <a:rPr lang="en-US" dirty="0"/>
              <a:t> </a:t>
            </a:r>
            <a:r>
              <a:rPr lang="en-US" dirty="0" err="1"/>
              <a:t>arcu</a:t>
            </a:r>
            <a:r>
              <a:rPr lang="en-US" dirty="0"/>
              <a:t> </a:t>
            </a:r>
            <a:r>
              <a:rPr lang="en-US" dirty="0" err="1"/>
              <a:t>nec</a:t>
            </a:r>
            <a:r>
              <a:rPr lang="en-US" dirty="0"/>
              <a:t> nisi </a:t>
            </a:r>
            <a:r>
              <a:rPr lang="en-US" dirty="0" err="1"/>
              <a:t>rhoncus</a:t>
            </a:r>
            <a:r>
              <a:rPr lang="en-US" dirty="0"/>
              <a:t> </a:t>
            </a:r>
            <a:r>
              <a:rPr lang="en-US" dirty="0" err="1"/>
              <a:t>dapibus</a:t>
            </a:r>
            <a:r>
              <a:rPr lang="en-US" dirty="0"/>
              <a:t>. </a:t>
            </a:r>
          </a:p>
          <a:p>
            <a:pPr lvl="0"/>
            <a:endParaRPr lang="en-US" dirty="0"/>
          </a:p>
          <a:p>
            <a:pPr lvl="0"/>
            <a:r>
              <a:rPr lang="en-US" dirty="0" err="1"/>
              <a:t>Praesent</a:t>
            </a:r>
            <a:r>
              <a:rPr lang="en-US" dirty="0"/>
              <a:t> </a:t>
            </a:r>
            <a:r>
              <a:rPr lang="en-US" dirty="0" err="1"/>
              <a:t>nec</a:t>
            </a:r>
            <a:r>
              <a:rPr lang="en-US" dirty="0"/>
              <a:t> </a:t>
            </a:r>
            <a:r>
              <a:rPr lang="en-US" dirty="0" err="1"/>
              <a:t>elit</a:t>
            </a:r>
            <a:r>
              <a:rPr lang="en-US" dirty="0"/>
              <a:t> non </a:t>
            </a:r>
            <a:r>
              <a:rPr lang="en-US" dirty="0" err="1"/>
              <a:t>metus</a:t>
            </a:r>
            <a:r>
              <a:rPr lang="en-US" dirty="0"/>
              <a:t> </a:t>
            </a:r>
            <a:r>
              <a:rPr lang="en-US" dirty="0" err="1"/>
              <a:t>mollis</a:t>
            </a:r>
            <a:r>
              <a:rPr lang="en-US" dirty="0"/>
              <a:t> </a:t>
            </a:r>
            <a:r>
              <a:rPr lang="en-US" dirty="0" err="1"/>
              <a:t>placerat</a:t>
            </a:r>
            <a:r>
              <a:rPr lang="en-US" dirty="0"/>
              <a:t>. </a:t>
            </a:r>
            <a:r>
              <a:rPr lang="en-US" dirty="0" err="1"/>
              <a:t>Vivamus</a:t>
            </a:r>
            <a:r>
              <a:rPr lang="en-US" dirty="0"/>
              <a:t> </a:t>
            </a:r>
            <a:r>
              <a:rPr lang="en-US" dirty="0" err="1"/>
              <a:t>porta</a:t>
            </a:r>
            <a:r>
              <a:rPr lang="en-US" dirty="0"/>
              <a:t> </a:t>
            </a:r>
            <a:r>
              <a:rPr lang="en-US" dirty="0" err="1"/>
              <a:t>pulvinar</a:t>
            </a:r>
            <a:r>
              <a:rPr lang="en-US" dirty="0"/>
              <a:t> </a:t>
            </a:r>
            <a:r>
              <a:rPr lang="en-US" dirty="0" err="1"/>
              <a:t>iaculis</a:t>
            </a:r>
            <a:r>
              <a:rPr lang="en-US" dirty="0"/>
              <a:t>. </a:t>
            </a:r>
            <a:r>
              <a:rPr lang="en-US" dirty="0" err="1"/>
              <a:t>Donec</a:t>
            </a:r>
            <a:r>
              <a:rPr lang="en-US" dirty="0"/>
              <a:t> </a:t>
            </a:r>
            <a:r>
              <a:rPr lang="en-US" dirty="0" err="1"/>
              <a:t>augue</a:t>
            </a:r>
            <a:r>
              <a:rPr lang="en-US" dirty="0"/>
              <a:t> </a:t>
            </a:r>
            <a:r>
              <a:rPr lang="en-US" dirty="0" err="1"/>
              <a:t>arcu</a:t>
            </a:r>
            <a:r>
              <a:rPr lang="en-US" dirty="0"/>
              <a:t>, </a:t>
            </a:r>
            <a:r>
              <a:rPr lang="en-US" dirty="0" err="1"/>
              <a:t>volutpat</a:t>
            </a:r>
            <a:r>
              <a:rPr lang="en-US" dirty="0"/>
              <a:t> </a:t>
            </a:r>
            <a:r>
              <a:rPr lang="en-US" dirty="0" err="1"/>
              <a:t>nec</a:t>
            </a:r>
            <a:r>
              <a:rPr lang="en-US" dirty="0"/>
              <a:t> </a:t>
            </a:r>
            <a:r>
              <a:rPr lang="en-US" dirty="0" err="1"/>
              <a:t>risus</a:t>
            </a:r>
            <a:r>
              <a:rPr lang="en-US" dirty="0"/>
              <a:t> </a:t>
            </a:r>
            <a:r>
              <a:rPr lang="en-US" dirty="0" err="1"/>
              <a:t>eget</a:t>
            </a:r>
            <a:r>
              <a:rPr lang="en-US" dirty="0"/>
              <a:t>, </a:t>
            </a:r>
            <a:r>
              <a:rPr lang="en-US" dirty="0" err="1"/>
              <a:t>finibus</a:t>
            </a:r>
            <a:r>
              <a:rPr lang="en-US" dirty="0"/>
              <a:t> </a:t>
            </a:r>
            <a:r>
              <a:rPr lang="en-US" dirty="0" err="1"/>
              <a:t>lacinia</a:t>
            </a:r>
            <a:r>
              <a:rPr lang="en-US" dirty="0"/>
              <a:t> ligula. </a:t>
            </a:r>
            <a:r>
              <a:rPr lang="en-US" dirty="0" err="1"/>
              <a:t>Curabitur</a:t>
            </a:r>
            <a:r>
              <a:rPr lang="en-US" dirty="0"/>
              <a:t> </a:t>
            </a:r>
            <a:r>
              <a:rPr lang="en-US" dirty="0" err="1"/>
              <a:t>bibendum</a:t>
            </a:r>
            <a:r>
              <a:rPr lang="en-US" dirty="0"/>
              <a:t> </a:t>
            </a:r>
            <a:r>
              <a:rPr lang="en-US" dirty="0" err="1"/>
              <a:t>arcu</a:t>
            </a:r>
            <a:r>
              <a:rPr lang="en-US" dirty="0"/>
              <a:t> sit </a:t>
            </a:r>
            <a:r>
              <a:rPr lang="en-US" dirty="0" err="1"/>
              <a:t>amet</a:t>
            </a:r>
            <a:r>
              <a:rPr lang="en-US" dirty="0"/>
              <a:t> </a:t>
            </a:r>
            <a:r>
              <a:rPr lang="en-US" dirty="0" err="1"/>
              <a:t>faucibus</a:t>
            </a:r>
            <a:r>
              <a:rPr lang="en-US" dirty="0"/>
              <a:t> </a:t>
            </a:r>
            <a:r>
              <a:rPr lang="en-US" dirty="0" err="1"/>
              <a:t>posuere</a:t>
            </a:r>
            <a:r>
              <a:rPr lang="en-US" dirty="0"/>
              <a:t>. </a:t>
            </a:r>
            <a:r>
              <a:rPr lang="en-US" dirty="0" err="1"/>
              <a:t>Donec</a:t>
            </a:r>
            <a:r>
              <a:rPr lang="en-US" dirty="0"/>
              <a:t> a </a:t>
            </a:r>
            <a:r>
              <a:rPr lang="en-US" dirty="0" err="1"/>
              <a:t>est</a:t>
            </a:r>
            <a:r>
              <a:rPr lang="en-US" dirty="0"/>
              <a:t> at </a:t>
            </a:r>
            <a:r>
              <a:rPr lang="en-US" dirty="0" err="1"/>
              <a:t>arcu</a:t>
            </a:r>
            <a:r>
              <a:rPr lang="en-US" dirty="0"/>
              <a:t> </a:t>
            </a:r>
            <a:r>
              <a:rPr lang="en-US" dirty="0" err="1"/>
              <a:t>congue</a:t>
            </a:r>
            <a:r>
              <a:rPr lang="en-US" dirty="0"/>
              <a:t> </a:t>
            </a:r>
            <a:r>
              <a:rPr lang="en-US" dirty="0" err="1"/>
              <a:t>congue</a:t>
            </a:r>
            <a:r>
              <a:rPr lang="en-US" dirty="0"/>
              <a:t> </a:t>
            </a:r>
            <a:r>
              <a:rPr lang="en-US" dirty="0" err="1"/>
              <a:t>vel</a:t>
            </a:r>
            <a:r>
              <a:rPr lang="en-US" dirty="0"/>
              <a:t> </a:t>
            </a:r>
            <a:r>
              <a:rPr lang="en-US" dirty="0" err="1"/>
              <a:t>eget</a:t>
            </a:r>
            <a:r>
              <a:rPr lang="en-US" dirty="0"/>
              <a:t> ex. </a:t>
            </a:r>
            <a:r>
              <a:rPr lang="en-US" dirty="0" err="1"/>
              <a:t>Duis</a:t>
            </a:r>
            <a:r>
              <a:rPr lang="en-US" dirty="0"/>
              <a:t> </a:t>
            </a:r>
            <a:r>
              <a:rPr lang="en-US" dirty="0" err="1"/>
              <a:t>auctor</a:t>
            </a:r>
            <a:r>
              <a:rPr lang="en-US" dirty="0"/>
              <a:t> </a:t>
            </a:r>
            <a:r>
              <a:rPr lang="en-US" dirty="0" err="1"/>
              <a:t>lectus</a:t>
            </a:r>
            <a:r>
              <a:rPr lang="en-US" dirty="0"/>
              <a:t> </a:t>
            </a:r>
            <a:r>
              <a:rPr lang="en-US" dirty="0" err="1"/>
              <a:t>maximus</a:t>
            </a:r>
            <a:r>
              <a:rPr lang="en-US" dirty="0"/>
              <a:t> </a:t>
            </a:r>
            <a:r>
              <a:rPr lang="en-US" dirty="0" err="1"/>
              <a:t>sapien</a:t>
            </a:r>
            <a:r>
              <a:rPr lang="en-US" dirty="0"/>
              <a:t> </a:t>
            </a:r>
            <a:r>
              <a:rPr lang="en-US" dirty="0" err="1"/>
              <a:t>suscipit</a:t>
            </a:r>
            <a:r>
              <a:rPr lang="en-US" dirty="0"/>
              <a:t> </a:t>
            </a:r>
            <a:r>
              <a:rPr lang="en-US" dirty="0" err="1"/>
              <a:t>interdum</a:t>
            </a:r>
            <a:r>
              <a:rPr lang="en-US" dirty="0"/>
              <a:t>.</a:t>
            </a:r>
          </a:p>
          <a:p>
            <a:pPr lvl="0"/>
            <a:endParaRPr lang="en-US" dirty="0"/>
          </a:p>
          <a:p>
            <a:pPr lvl="0"/>
            <a:r>
              <a:rPr lang="en-US" dirty="0" err="1"/>
              <a:t>Curabitur</a:t>
            </a:r>
            <a:r>
              <a:rPr lang="en-US" dirty="0"/>
              <a:t> </a:t>
            </a:r>
            <a:r>
              <a:rPr lang="en-US" dirty="0" err="1"/>
              <a:t>rhoncus</a:t>
            </a:r>
            <a:r>
              <a:rPr lang="en-US" dirty="0"/>
              <a:t>, </a:t>
            </a:r>
            <a:r>
              <a:rPr lang="en-US" dirty="0" err="1"/>
              <a:t>diam</a:t>
            </a:r>
            <a:r>
              <a:rPr lang="en-US" dirty="0"/>
              <a:t> </a:t>
            </a:r>
            <a:r>
              <a:rPr lang="en-US" dirty="0" err="1"/>
              <a:t>vel</a:t>
            </a:r>
            <a:r>
              <a:rPr lang="en-US" dirty="0"/>
              <a:t> </a:t>
            </a:r>
            <a:r>
              <a:rPr lang="en-US" dirty="0" err="1"/>
              <a:t>congue</a:t>
            </a:r>
            <a:r>
              <a:rPr lang="en-US" dirty="0"/>
              <a:t> </a:t>
            </a:r>
            <a:r>
              <a:rPr lang="en-US" dirty="0" err="1"/>
              <a:t>pulvinar</a:t>
            </a:r>
            <a:r>
              <a:rPr lang="en-US" dirty="0"/>
              <a:t>, </a:t>
            </a:r>
            <a:r>
              <a:rPr lang="en-US" dirty="0" err="1"/>
              <a:t>erat</a:t>
            </a:r>
            <a:r>
              <a:rPr lang="en-US" dirty="0"/>
              <a:t> </a:t>
            </a:r>
            <a:r>
              <a:rPr lang="en-US" dirty="0" err="1"/>
              <a:t>massa</a:t>
            </a:r>
            <a:r>
              <a:rPr lang="en-US" dirty="0"/>
              <a:t> </a:t>
            </a:r>
            <a:r>
              <a:rPr lang="en-US" dirty="0" err="1"/>
              <a:t>lacinia</a:t>
            </a:r>
            <a:r>
              <a:rPr lang="en-US" dirty="0"/>
              <a:t> </a:t>
            </a:r>
            <a:r>
              <a:rPr lang="en-US" dirty="0" err="1"/>
              <a:t>purus</a:t>
            </a:r>
            <a:r>
              <a:rPr lang="en-US" dirty="0"/>
              <a:t>, in </a:t>
            </a:r>
            <a:r>
              <a:rPr lang="en-US" dirty="0" err="1"/>
              <a:t>laoreet</a:t>
            </a:r>
            <a:r>
              <a:rPr lang="en-US" dirty="0"/>
              <a:t> </a:t>
            </a:r>
            <a:r>
              <a:rPr lang="en-US" dirty="0" err="1"/>
              <a:t>purus</a:t>
            </a:r>
            <a:r>
              <a:rPr lang="en-US" dirty="0"/>
              <a:t> </a:t>
            </a:r>
            <a:r>
              <a:rPr lang="en-US" dirty="0" err="1"/>
              <a:t>massa</a:t>
            </a:r>
            <a:r>
              <a:rPr lang="en-US" dirty="0"/>
              <a:t> in </a:t>
            </a:r>
            <a:r>
              <a:rPr lang="en-US" dirty="0" err="1"/>
              <a:t>nunc</a:t>
            </a:r>
            <a:r>
              <a:rPr lang="en-US" dirty="0"/>
              <a:t>. </a:t>
            </a:r>
            <a:r>
              <a:rPr lang="en-US" dirty="0" err="1"/>
              <a:t>Phasellus</a:t>
            </a:r>
            <a:r>
              <a:rPr lang="en-US" dirty="0"/>
              <a:t> </a:t>
            </a:r>
            <a:r>
              <a:rPr lang="en-US" dirty="0" err="1"/>
              <a:t>finibus</a:t>
            </a:r>
            <a:r>
              <a:rPr lang="en-US" dirty="0"/>
              <a:t> </a:t>
            </a:r>
            <a:r>
              <a:rPr lang="en-US" dirty="0" err="1"/>
              <a:t>malesuada</a:t>
            </a:r>
            <a:r>
              <a:rPr lang="en-US" dirty="0"/>
              <a:t> </a:t>
            </a:r>
            <a:r>
              <a:rPr lang="en-US" dirty="0" err="1"/>
              <a:t>lobortis</a:t>
            </a:r>
            <a:r>
              <a:rPr lang="en-US" dirty="0"/>
              <a:t>. </a:t>
            </a:r>
            <a:r>
              <a:rPr lang="en-US" dirty="0" err="1"/>
              <a:t>Sed</a:t>
            </a:r>
            <a:r>
              <a:rPr lang="en-US" dirty="0"/>
              <a:t> </a:t>
            </a:r>
            <a:r>
              <a:rPr lang="en-US" dirty="0" err="1"/>
              <a:t>quis</a:t>
            </a:r>
            <a:r>
              <a:rPr lang="en-US" dirty="0"/>
              <a:t> </a:t>
            </a:r>
            <a:r>
              <a:rPr lang="en-US" dirty="0" err="1"/>
              <a:t>tellus</a:t>
            </a:r>
            <a:r>
              <a:rPr lang="en-US" dirty="0"/>
              <a:t> id </a:t>
            </a:r>
            <a:r>
              <a:rPr lang="en-US" dirty="0" err="1"/>
              <a:t>nulla</a:t>
            </a:r>
            <a:r>
              <a:rPr lang="en-US" dirty="0"/>
              <a:t> </a:t>
            </a:r>
            <a:r>
              <a:rPr lang="en-US" dirty="0" err="1"/>
              <a:t>mollis</a:t>
            </a:r>
            <a:r>
              <a:rPr lang="en-US" dirty="0"/>
              <a:t> </a:t>
            </a:r>
            <a:r>
              <a:rPr lang="en-US" dirty="0" err="1"/>
              <a:t>iaculis</a:t>
            </a:r>
            <a:r>
              <a:rPr lang="en-US" dirty="0"/>
              <a:t>. Nam </a:t>
            </a:r>
            <a:r>
              <a:rPr lang="en-US" dirty="0" err="1"/>
              <a:t>nec</a:t>
            </a:r>
            <a:r>
              <a:rPr lang="en-US" dirty="0"/>
              <a:t> </a:t>
            </a:r>
            <a:r>
              <a:rPr lang="en-US" dirty="0" err="1"/>
              <a:t>auctor</a:t>
            </a:r>
            <a:r>
              <a:rPr lang="en-US" dirty="0"/>
              <a:t> </a:t>
            </a:r>
            <a:r>
              <a:rPr lang="en-US" dirty="0" err="1"/>
              <a:t>arcu</a:t>
            </a:r>
            <a:r>
              <a:rPr lang="en-US" dirty="0"/>
              <a:t>. </a:t>
            </a:r>
            <a:r>
              <a:rPr lang="en-US" dirty="0" err="1"/>
              <a:t>Aenean</a:t>
            </a:r>
            <a:r>
              <a:rPr lang="en-US" dirty="0"/>
              <a:t> </a:t>
            </a:r>
            <a:r>
              <a:rPr lang="en-US" dirty="0" err="1"/>
              <a:t>molestie</a:t>
            </a:r>
            <a:r>
              <a:rPr lang="en-US" dirty="0"/>
              <a:t> lacus </a:t>
            </a:r>
            <a:r>
              <a:rPr lang="en-US" dirty="0" err="1"/>
              <a:t>ut</a:t>
            </a:r>
            <a:r>
              <a:rPr lang="en-US" dirty="0"/>
              <a:t> </a:t>
            </a:r>
            <a:r>
              <a:rPr lang="en-US" dirty="0" err="1"/>
              <a:t>urna</a:t>
            </a:r>
            <a:r>
              <a:rPr lang="en-US" dirty="0"/>
              <a:t> </a:t>
            </a:r>
            <a:r>
              <a:rPr lang="en-US" dirty="0" err="1"/>
              <a:t>accumsan</a:t>
            </a:r>
            <a:r>
              <a:rPr lang="en-US" dirty="0"/>
              <a:t>, a </a:t>
            </a:r>
            <a:r>
              <a:rPr lang="en-US" dirty="0" err="1"/>
              <a:t>rhoncus</a:t>
            </a:r>
            <a:r>
              <a:rPr lang="en-US" dirty="0"/>
              <a:t> </a:t>
            </a:r>
            <a:r>
              <a:rPr lang="en-US" dirty="0" err="1"/>
              <a:t>orci</a:t>
            </a:r>
            <a:r>
              <a:rPr lang="en-US" dirty="0"/>
              <a:t> </a:t>
            </a:r>
            <a:r>
              <a:rPr lang="en-US" dirty="0" err="1"/>
              <a:t>rhoncus</a:t>
            </a:r>
            <a:r>
              <a:rPr lang="en-US" dirty="0"/>
              <a:t>. </a:t>
            </a:r>
            <a:r>
              <a:rPr lang="en-US" dirty="0" err="1"/>
              <a:t>Fusce</a:t>
            </a:r>
            <a:r>
              <a:rPr lang="en-US" dirty="0"/>
              <a:t> </a:t>
            </a:r>
            <a:r>
              <a:rPr lang="en-US" dirty="0" err="1"/>
              <a:t>orci</a:t>
            </a:r>
            <a:r>
              <a:rPr lang="en-US" dirty="0"/>
              <a:t> </a:t>
            </a:r>
            <a:r>
              <a:rPr lang="en-US" dirty="0" err="1"/>
              <a:t>velit</a:t>
            </a:r>
            <a:r>
              <a:rPr lang="en-US" dirty="0"/>
              <a:t>, </a:t>
            </a:r>
            <a:r>
              <a:rPr lang="en-US" dirty="0" err="1"/>
              <a:t>euismod</a:t>
            </a:r>
            <a:r>
              <a:rPr lang="en-US" dirty="0"/>
              <a:t> </a:t>
            </a:r>
            <a:r>
              <a:rPr lang="en-US" dirty="0" err="1"/>
              <a:t>quis</a:t>
            </a:r>
            <a:r>
              <a:rPr lang="en-US" dirty="0"/>
              <a:t> </a:t>
            </a:r>
            <a:r>
              <a:rPr lang="en-US" dirty="0" err="1"/>
              <a:t>pulvinar</a:t>
            </a:r>
            <a:r>
              <a:rPr lang="en-US" dirty="0"/>
              <a:t> ac, </a:t>
            </a:r>
            <a:r>
              <a:rPr lang="en-US" dirty="0" err="1"/>
              <a:t>ultrices</a:t>
            </a:r>
            <a:r>
              <a:rPr lang="en-US" dirty="0"/>
              <a:t> </a:t>
            </a:r>
            <a:r>
              <a:rPr lang="en-US" dirty="0" err="1"/>
              <a:t>vel</a:t>
            </a:r>
            <a:r>
              <a:rPr lang="en-US" dirty="0"/>
              <a:t> dui. </a:t>
            </a:r>
            <a:r>
              <a:rPr lang="en-US" dirty="0" err="1"/>
              <a:t>Praesent</a:t>
            </a:r>
            <a:r>
              <a:rPr lang="en-US" dirty="0"/>
              <a:t> </a:t>
            </a:r>
            <a:r>
              <a:rPr lang="en-US" dirty="0" err="1"/>
              <a:t>commodo</a:t>
            </a:r>
            <a:r>
              <a:rPr lang="en-US" dirty="0"/>
              <a:t>, </a:t>
            </a:r>
            <a:r>
              <a:rPr lang="en-US" dirty="0" err="1"/>
              <a:t>odio</a:t>
            </a:r>
            <a:r>
              <a:rPr lang="en-US" dirty="0"/>
              <a:t> </a:t>
            </a:r>
            <a:r>
              <a:rPr lang="en-US" dirty="0" err="1"/>
              <a:t>eu</a:t>
            </a:r>
            <a:r>
              <a:rPr lang="en-US" dirty="0"/>
              <a:t> </a:t>
            </a:r>
            <a:r>
              <a:rPr lang="en-US" dirty="0" err="1"/>
              <a:t>ullamcorper</a:t>
            </a:r>
            <a:r>
              <a:rPr lang="en-US" dirty="0"/>
              <a:t> </a:t>
            </a:r>
            <a:r>
              <a:rPr lang="en-US" dirty="0" err="1"/>
              <a:t>eleifend</a:t>
            </a:r>
            <a:r>
              <a:rPr lang="en-US" dirty="0"/>
              <a:t>, magna </a:t>
            </a:r>
            <a:r>
              <a:rPr lang="en-US" dirty="0" err="1"/>
              <a:t>metus</a:t>
            </a:r>
            <a:r>
              <a:rPr lang="en-US" dirty="0"/>
              <a:t> </a:t>
            </a:r>
            <a:r>
              <a:rPr lang="en-US" dirty="0" err="1"/>
              <a:t>euismod</a:t>
            </a:r>
            <a:r>
              <a:rPr lang="en-US" dirty="0"/>
              <a:t> </a:t>
            </a:r>
            <a:r>
              <a:rPr lang="en-US" dirty="0" err="1"/>
              <a:t>elit</a:t>
            </a:r>
            <a:r>
              <a:rPr lang="en-US" dirty="0"/>
              <a:t>, in </a:t>
            </a:r>
            <a:r>
              <a:rPr lang="en-US" dirty="0" err="1"/>
              <a:t>porttitor</a:t>
            </a:r>
            <a:r>
              <a:rPr lang="en-US" dirty="0"/>
              <a:t> </a:t>
            </a:r>
            <a:r>
              <a:rPr lang="en-US" dirty="0" err="1"/>
              <a:t>urna</a:t>
            </a:r>
            <a:r>
              <a:rPr lang="en-US" dirty="0"/>
              <a:t> </a:t>
            </a:r>
            <a:r>
              <a:rPr lang="en-US" dirty="0" err="1"/>
              <a:t>nisl</a:t>
            </a:r>
            <a:r>
              <a:rPr lang="en-US" dirty="0"/>
              <a:t> </a:t>
            </a:r>
            <a:r>
              <a:rPr lang="en-US" dirty="0" err="1"/>
              <a:t>ut</a:t>
            </a:r>
            <a:r>
              <a:rPr lang="en-US" dirty="0"/>
              <a:t> </a:t>
            </a:r>
            <a:r>
              <a:rPr lang="en-US" dirty="0" err="1"/>
              <a:t>nulla</a:t>
            </a:r>
            <a:r>
              <a:rPr lang="en-US" dirty="0"/>
              <a:t>. </a:t>
            </a:r>
            <a:r>
              <a:rPr lang="en-US" dirty="0" err="1"/>
              <a:t>Donec</a:t>
            </a:r>
            <a:r>
              <a:rPr lang="en-US" dirty="0"/>
              <a:t> </a:t>
            </a:r>
            <a:r>
              <a:rPr lang="en-US" dirty="0" err="1"/>
              <a:t>accumsan</a:t>
            </a:r>
            <a:r>
              <a:rPr lang="en-US" dirty="0"/>
              <a:t> </a:t>
            </a:r>
            <a:r>
              <a:rPr lang="en-US" dirty="0" err="1"/>
              <a:t>egestas</a:t>
            </a:r>
            <a:r>
              <a:rPr lang="en-US" dirty="0"/>
              <a:t> </a:t>
            </a:r>
            <a:r>
              <a:rPr lang="en-US" dirty="0" err="1"/>
              <a:t>nulla</a:t>
            </a:r>
            <a:r>
              <a:rPr lang="en-US" dirty="0"/>
              <a:t>, </a:t>
            </a:r>
            <a:r>
              <a:rPr lang="en-US" dirty="0" err="1"/>
              <a:t>ut</a:t>
            </a:r>
            <a:r>
              <a:rPr lang="en-US" dirty="0"/>
              <a:t> </a:t>
            </a:r>
            <a:r>
              <a:rPr lang="en-US" dirty="0" err="1"/>
              <a:t>sollicitudin</a:t>
            </a:r>
            <a:r>
              <a:rPr lang="en-US" dirty="0"/>
              <a:t> </a:t>
            </a:r>
            <a:r>
              <a:rPr lang="en-US" dirty="0" err="1"/>
              <a:t>nulla</a:t>
            </a:r>
            <a:r>
              <a:rPr lang="en-US" dirty="0"/>
              <a:t> </a:t>
            </a:r>
            <a:r>
              <a:rPr lang="en-US" dirty="0" err="1"/>
              <a:t>lacinia</a:t>
            </a:r>
            <a:r>
              <a:rPr lang="en-US" dirty="0"/>
              <a:t> ac. </a:t>
            </a:r>
            <a:r>
              <a:rPr lang="en-US" dirty="0" err="1"/>
              <a:t>Pellentesque</a:t>
            </a:r>
            <a:r>
              <a:rPr lang="en-US" dirty="0"/>
              <a:t> </a:t>
            </a:r>
            <a:r>
              <a:rPr lang="en-US" dirty="0" err="1"/>
              <a:t>felis</a:t>
            </a:r>
            <a:r>
              <a:rPr lang="en-US" dirty="0"/>
              <a:t> </a:t>
            </a:r>
            <a:r>
              <a:rPr lang="en-US" dirty="0" err="1"/>
              <a:t>est</a:t>
            </a:r>
            <a:r>
              <a:rPr lang="en-US" dirty="0"/>
              <a:t>, </a:t>
            </a:r>
            <a:r>
              <a:rPr lang="en-US" dirty="0" err="1"/>
              <a:t>tincidunt</a:t>
            </a:r>
            <a:r>
              <a:rPr lang="en-US" dirty="0"/>
              <a:t> et </a:t>
            </a:r>
            <a:r>
              <a:rPr lang="en-US" dirty="0" err="1"/>
              <a:t>suscipit</a:t>
            </a:r>
            <a:r>
              <a:rPr lang="en-US" dirty="0"/>
              <a:t> id, </a:t>
            </a:r>
            <a:r>
              <a:rPr lang="en-US" dirty="0" err="1"/>
              <a:t>rutrum</a:t>
            </a:r>
            <a:r>
              <a:rPr lang="en-US" dirty="0"/>
              <a:t> at </a:t>
            </a:r>
            <a:r>
              <a:rPr lang="en-US" dirty="0" err="1"/>
              <a:t>odio</a:t>
            </a:r>
            <a:r>
              <a:rPr lang="en-US" dirty="0"/>
              <a:t>. </a:t>
            </a:r>
            <a:r>
              <a:rPr lang="en-US" dirty="0" err="1"/>
              <a:t>Sed</a:t>
            </a:r>
            <a:r>
              <a:rPr lang="en-US" dirty="0"/>
              <a:t> </a:t>
            </a:r>
            <a:r>
              <a:rPr lang="en-US" dirty="0" err="1"/>
              <a:t>fringilla</a:t>
            </a:r>
            <a:r>
              <a:rPr lang="en-US" dirty="0"/>
              <a:t> </a:t>
            </a:r>
            <a:r>
              <a:rPr lang="en-US" dirty="0" err="1"/>
              <a:t>porttitor</a:t>
            </a:r>
            <a:r>
              <a:rPr lang="en-US" dirty="0"/>
              <a:t> </a:t>
            </a:r>
            <a:r>
              <a:rPr lang="en-US" dirty="0" err="1"/>
              <a:t>ipsum</a:t>
            </a:r>
            <a:r>
              <a:rPr lang="en-US" dirty="0"/>
              <a:t>. </a:t>
            </a:r>
          </a:p>
          <a:p>
            <a:pPr lvl="0"/>
            <a:endParaRPr lang="en-US" dirty="0"/>
          </a:p>
          <a:p>
            <a:pPr lvl="0"/>
            <a:r>
              <a:rPr lang="en-US" dirty="0" err="1"/>
              <a:t>Morbi</a:t>
            </a:r>
            <a:r>
              <a:rPr lang="en-US" dirty="0"/>
              <a:t> </a:t>
            </a:r>
            <a:r>
              <a:rPr lang="en-US" dirty="0" err="1"/>
              <a:t>cursus</a:t>
            </a:r>
            <a:r>
              <a:rPr lang="en-US" dirty="0"/>
              <a:t> </a:t>
            </a:r>
            <a:r>
              <a:rPr lang="en-US" dirty="0" err="1"/>
              <a:t>massa</a:t>
            </a:r>
            <a:r>
              <a:rPr lang="en-US" dirty="0"/>
              <a:t> </a:t>
            </a:r>
            <a:r>
              <a:rPr lang="en-US" dirty="0" err="1"/>
              <a:t>eget</a:t>
            </a:r>
            <a:r>
              <a:rPr lang="en-US" dirty="0"/>
              <a:t> </a:t>
            </a:r>
            <a:r>
              <a:rPr lang="en-US" dirty="0" err="1"/>
              <a:t>arcu</a:t>
            </a:r>
            <a:r>
              <a:rPr lang="en-US" dirty="0"/>
              <a:t> </a:t>
            </a:r>
            <a:r>
              <a:rPr lang="en-US" dirty="0" err="1"/>
              <a:t>hendrerit</a:t>
            </a:r>
            <a:r>
              <a:rPr lang="en-US" dirty="0"/>
              <a:t> </a:t>
            </a:r>
            <a:r>
              <a:rPr lang="en-US" dirty="0" err="1"/>
              <a:t>eleifend</a:t>
            </a:r>
            <a:r>
              <a:rPr lang="en-US" dirty="0"/>
              <a:t>. </a:t>
            </a:r>
            <a:r>
              <a:rPr lang="en-US" dirty="0" err="1"/>
              <a:t>Morbi</a:t>
            </a:r>
            <a:r>
              <a:rPr lang="en-US" dirty="0"/>
              <a:t> sit </a:t>
            </a:r>
            <a:r>
              <a:rPr lang="en-US" dirty="0" err="1"/>
              <a:t>amet</a:t>
            </a:r>
            <a:r>
              <a:rPr lang="en-US" dirty="0"/>
              <a:t> </a:t>
            </a:r>
            <a:r>
              <a:rPr lang="en-US" dirty="0" err="1"/>
              <a:t>accumsan</a:t>
            </a:r>
            <a:r>
              <a:rPr lang="en-US" dirty="0"/>
              <a:t> dui, </a:t>
            </a:r>
            <a:r>
              <a:rPr lang="en-US" dirty="0" err="1"/>
              <a:t>vel</a:t>
            </a:r>
            <a:r>
              <a:rPr lang="en-US" dirty="0"/>
              <a:t> tempus </a:t>
            </a:r>
            <a:r>
              <a:rPr lang="en-US" dirty="0" err="1"/>
              <a:t>urna</a:t>
            </a:r>
            <a:r>
              <a:rPr lang="en-US" dirty="0"/>
              <a:t>. </a:t>
            </a:r>
            <a:r>
              <a:rPr lang="en-US" dirty="0" err="1"/>
              <a:t>Cras</a:t>
            </a:r>
            <a:r>
              <a:rPr lang="en-US" dirty="0"/>
              <a:t> in </a:t>
            </a:r>
            <a:r>
              <a:rPr lang="en-US" dirty="0" err="1"/>
              <a:t>sapien</a:t>
            </a:r>
            <a:r>
              <a:rPr lang="en-US" dirty="0"/>
              <a:t> at </a:t>
            </a:r>
            <a:r>
              <a:rPr lang="en-US" dirty="0" err="1"/>
              <a:t>justo</a:t>
            </a:r>
            <a:r>
              <a:rPr lang="en-US" dirty="0"/>
              <a:t> </a:t>
            </a:r>
            <a:r>
              <a:rPr lang="en-US" dirty="0" err="1"/>
              <a:t>convallis</a:t>
            </a:r>
            <a:r>
              <a:rPr lang="en-US" dirty="0"/>
              <a:t> </a:t>
            </a:r>
            <a:r>
              <a:rPr lang="en-US" dirty="0" err="1"/>
              <a:t>lacinia</a:t>
            </a:r>
            <a:r>
              <a:rPr lang="en-US" dirty="0"/>
              <a:t> et in </a:t>
            </a:r>
            <a:r>
              <a:rPr lang="en-US" dirty="0" err="1"/>
              <a:t>felis</a:t>
            </a:r>
            <a:r>
              <a:rPr lang="en-US" dirty="0"/>
              <a:t>. </a:t>
            </a:r>
            <a:r>
              <a:rPr lang="en-US" dirty="0" err="1"/>
              <a:t>Vestibulum</a:t>
            </a:r>
            <a:r>
              <a:rPr lang="en-US" dirty="0"/>
              <a:t> </a:t>
            </a:r>
            <a:r>
              <a:rPr lang="en-US" dirty="0" err="1"/>
              <a:t>luctus</a:t>
            </a:r>
            <a:r>
              <a:rPr lang="en-US" dirty="0"/>
              <a:t>, </a:t>
            </a:r>
            <a:r>
              <a:rPr lang="en-US" dirty="0" err="1"/>
              <a:t>odio</a:t>
            </a:r>
            <a:r>
              <a:rPr lang="en-US" dirty="0"/>
              <a:t> non </a:t>
            </a:r>
            <a:r>
              <a:rPr lang="en-US" dirty="0" err="1"/>
              <a:t>accumsan</a:t>
            </a:r>
            <a:r>
              <a:rPr lang="en-US" dirty="0"/>
              <a:t> </a:t>
            </a:r>
            <a:r>
              <a:rPr lang="en-US" dirty="0" err="1"/>
              <a:t>eleifend</a:t>
            </a:r>
            <a:r>
              <a:rPr lang="en-US" dirty="0"/>
              <a:t>, </a:t>
            </a:r>
            <a:r>
              <a:rPr lang="en-US" dirty="0" err="1"/>
              <a:t>lectus</a:t>
            </a:r>
            <a:r>
              <a:rPr lang="en-US" dirty="0"/>
              <a:t> </a:t>
            </a:r>
            <a:r>
              <a:rPr lang="en-US" dirty="0" err="1"/>
              <a:t>metus</a:t>
            </a:r>
            <a:r>
              <a:rPr lang="en-US" dirty="0"/>
              <a:t> </a:t>
            </a:r>
            <a:r>
              <a:rPr lang="en-US" dirty="0" err="1"/>
              <a:t>rutrum</a:t>
            </a:r>
            <a:r>
              <a:rPr lang="en-US" dirty="0"/>
              <a:t> </a:t>
            </a:r>
            <a:r>
              <a:rPr lang="en-US" dirty="0" err="1"/>
              <a:t>orci</a:t>
            </a:r>
            <a:r>
              <a:rPr lang="en-US" dirty="0"/>
              <a:t>, </a:t>
            </a:r>
            <a:r>
              <a:rPr lang="en-US" dirty="0" err="1"/>
              <a:t>quis</a:t>
            </a:r>
            <a:r>
              <a:rPr lang="en-US" dirty="0"/>
              <a:t> </a:t>
            </a:r>
            <a:r>
              <a:rPr lang="en-US" dirty="0" err="1"/>
              <a:t>molestie</a:t>
            </a:r>
            <a:r>
              <a:rPr lang="en-US" dirty="0"/>
              <a:t> </a:t>
            </a:r>
            <a:r>
              <a:rPr lang="en-US" dirty="0" err="1"/>
              <a:t>enim</a:t>
            </a:r>
            <a:r>
              <a:rPr lang="en-US" dirty="0"/>
              <a:t> </a:t>
            </a:r>
            <a:r>
              <a:rPr lang="en-US" dirty="0" err="1"/>
              <a:t>augue</a:t>
            </a:r>
            <a:r>
              <a:rPr lang="en-US" dirty="0"/>
              <a:t> in </a:t>
            </a:r>
            <a:r>
              <a:rPr lang="en-US" dirty="0" err="1"/>
              <a:t>lorem</a:t>
            </a:r>
            <a:r>
              <a:rPr lang="en-US" dirty="0"/>
              <a:t>. </a:t>
            </a:r>
            <a:r>
              <a:rPr lang="en-US" dirty="0" err="1"/>
              <a:t>Vestibulum</a:t>
            </a:r>
            <a:r>
              <a:rPr lang="en-US" dirty="0"/>
              <a:t> </a:t>
            </a:r>
            <a:r>
              <a:rPr lang="en-US" dirty="0" err="1"/>
              <a:t>volutpat</a:t>
            </a:r>
            <a:r>
              <a:rPr lang="en-US" dirty="0"/>
              <a:t> </a:t>
            </a:r>
            <a:r>
              <a:rPr lang="en-US" dirty="0" err="1"/>
              <a:t>sagittis</a:t>
            </a:r>
            <a:r>
              <a:rPr lang="en-US" dirty="0"/>
              <a:t> quam </a:t>
            </a:r>
            <a:r>
              <a:rPr lang="en-US" dirty="0" err="1"/>
              <a:t>varius</a:t>
            </a:r>
            <a:r>
              <a:rPr lang="en-US" dirty="0"/>
              <a:t> </a:t>
            </a:r>
            <a:r>
              <a:rPr lang="en-US" dirty="0" err="1"/>
              <a:t>facilisis</a:t>
            </a:r>
            <a:r>
              <a:rPr lang="en-US" dirty="0"/>
              <a:t>.</a:t>
            </a:r>
          </a:p>
          <a:p>
            <a:pPr lvl="0"/>
            <a:r>
              <a:rPr lang="en-US" dirty="0" err="1"/>
              <a:t>Donec</a:t>
            </a:r>
            <a:r>
              <a:rPr lang="en-US" dirty="0"/>
              <a:t> ligula </a:t>
            </a:r>
            <a:r>
              <a:rPr lang="en-US" dirty="0" err="1"/>
              <a:t>diam</a:t>
            </a:r>
            <a:r>
              <a:rPr lang="en-US" dirty="0"/>
              <a:t>, </a:t>
            </a:r>
            <a:r>
              <a:rPr lang="en-US" dirty="0" err="1"/>
              <a:t>tincidunt</a:t>
            </a:r>
            <a:r>
              <a:rPr lang="en-US" dirty="0"/>
              <a:t> id </a:t>
            </a:r>
            <a:r>
              <a:rPr lang="en-US" dirty="0" err="1"/>
              <a:t>nisl</a:t>
            </a:r>
            <a:r>
              <a:rPr lang="en-US" dirty="0"/>
              <a:t> </a:t>
            </a:r>
            <a:r>
              <a:rPr lang="en-US" dirty="0" err="1"/>
              <a:t>vel</a:t>
            </a:r>
            <a:r>
              <a:rPr lang="en-US" dirty="0"/>
              <a:t>, </a:t>
            </a:r>
            <a:r>
              <a:rPr lang="en-US" dirty="0" err="1"/>
              <a:t>accumsan</a:t>
            </a:r>
            <a:r>
              <a:rPr lang="en-US" dirty="0"/>
              <a:t> </a:t>
            </a:r>
            <a:r>
              <a:rPr lang="en-US" dirty="0" err="1"/>
              <a:t>placerat</a:t>
            </a:r>
            <a:r>
              <a:rPr lang="en-US" dirty="0"/>
              <a:t> </a:t>
            </a:r>
            <a:r>
              <a:rPr lang="en-US" dirty="0" err="1"/>
              <a:t>velit</a:t>
            </a:r>
            <a:r>
              <a:rPr lang="en-US" dirty="0"/>
              <a:t>. </a:t>
            </a:r>
            <a:r>
              <a:rPr lang="en-US" dirty="0" err="1"/>
              <a:t>Nullam</a:t>
            </a:r>
            <a:r>
              <a:rPr lang="en-US" dirty="0"/>
              <a:t> </a:t>
            </a:r>
            <a:r>
              <a:rPr lang="en-US" dirty="0" err="1"/>
              <a:t>sagittis</a:t>
            </a:r>
            <a:r>
              <a:rPr lang="en-US" dirty="0"/>
              <a:t> </a:t>
            </a:r>
            <a:r>
              <a:rPr lang="en-US" dirty="0" err="1"/>
              <a:t>feugiat</a:t>
            </a:r>
            <a:r>
              <a:rPr lang="en-US" dirty="0"/>
              <a:t> </a:t>
            </a:r>
            <a:r>
              <a:rPr lang="en-US" dirty="0" err="1"/>
              <a:t>erat</a:t>
            </a:r>
            <a:r>
              <a:rPr lang="en-US" dirty="0"/>
              <a:t>, </a:t>
            </a:r>
            <a:r>
              <a:rPr lang="en-US" dirty="0" err="1"/>
              <a:t>vel</a:t>
            </a:r>
            <a:r>
              <a:rPr lang="en-US" dirty="0"/>
              <a:t> </a:t>
            </a:r>
            <a:r>
              <a:rPr lang="en-US" dirty="0" err="1"/>
              <a:t>vestibulum</a:t>
            </a:r>
            <a:r>
              <a:rPr lang="en-US" dirty="0"/>
              <a:t> </a:t>
            </a:r>
            <a:r>
              <a:rPr lang="en-US" dirty="0" err="1"/>
              <a:t>lorem</a:t>
            </a:r>
            <a:r>
              <a:rPr lang="en-US" dirty="0"/>
              <a:t> </a:t>
            </a:r>
            <a:r>
              <a:rPr lang="en-US" dirty="0" err="1"/>
              <a:t>facilisis</a:t>
            </a:r>
            <a:r>
              <a:rPr lang="en-US" dirty="0"/>
              <a:t> vitae. </a:t>
            </a:r>
            <a:r>
              <a:rPr lang="en-US" dirty="0" err="1"/>
              <a:t>Duis</a:t>
            </a:r>
            <a:r>
              <a:rPr lang="en-US" dirty="0"/>
              <a:t> </a:t>
            </a:r>
            <a:r>
              <a:rPr lang="en-US" dirty="0" err="1"/>
              <a:t>molestie</a:t>
            </a:r>
            <a:r>
              <a:rPr lang="en-US" dirty="0"/>
              <a:t> </a:t>
            </a:r>
            <a:r>
              <a:rPr lang="en-US" dirty="0" err="1"/>
              <a:t>urna</a:t>
            </a:r>
            <a:r>
              <a:rPr lang="en-US" dirty="0"/>
              <a:t> </a:t>
            </a:r>
            <a:r>
              <a:rPr lang="en-US" dirty="0" err="1"/>
              <a:t>enim</a:t>
            </a:r>
            <a:r>
              <a:rPr lang="en-US" dirty="0"/>
              <a:t>, </a:t>
            </a:r>
            <a:r>
              <a:rPr lang="en-US" dirty="0" err="1"/>
              <a:t>vel</a:t>
            </a:r>
            <a:r>
              <a:rPr lang="en-US" dirty="0"/>
              <a:t> </a:t>
            </a:r>
            <a:r>
              <a:rPr lang="en-US" dirty="0" err="1"/>
              <a:t>scelerisque</a:t>
            </a:r>
            <a:r>
              <a:rPr lang="en-US" dirty="0"/>
              <a:t> </a:t>
            </a:r>
            <a:r>
              <a:rPr lang="en-US" dirty="0" err="1"/>
              <a:t>arcu</a:t>
            </a:r>
            <a:r>
              <a:rPr lang="en-US" dirty="0"/>
              <a:t> </a:t>
            </a:r>
            <a:r>
              <a:rPr lang="en-US" dirty="0" err="1"/>
              <a:t>feugiat</a:t>
            </a:r>
            <a:r>
              <a:rPr lang="en-US" dirty="0"/>
              <a:t> </a:t>
            </a:r>
            <a:r>
              <a:rPr lang="en-US" dirty="0" err="1"/>
              <a:t>eget</a:t>
            </a:r>
            <a:r>
              <a:rPr lang="en-US" dirty="0"/>
              <a:t>. </a:t>
            </a:r>
            <a:r>
              <a:rPr lang="en-US" dirty="0" err="1"/>
              <a:t>Curabitur</a:t>
            </a:r>
            <a:r>
              <a:rPr lang="en-US" dirty="0"/>
              <a:t> </a:t>
            </a:r>
            <a:r>
              <a:rPr lang="en-US" dirty="0" err="1"/>
              <a:t>lobortis</a:t>
            </a:r>
            <a:r>
              <a:rPr lang="en-US" dirty="0"/>
              <a:t>, </a:t>
            </a:r>
            <a:r>
              <a:rPr lang="en-US" dirty="0" err="1"/>
              <a:t>nulla</a:t>
            </a:r>
            <a:r>
              <a:rPr lang="en-US" dirty="0"/>
              <a:t> </a:t>
            </a:r>
            <a:r>
              <a:rPr lang="en-US" dirty="0" err="1"/>
              <a:t>vel</a:t>
            </a:r>
            <a:r>
              <a:rPr lang="en-US" dirty="0"/>
              <a:t> </a:t>
            </a:r>
            <a:r>
              <a:rPr lang="en-US" dirty="0" err="1"/>
              <a:t>dignissim</a:t>
            </a:r>
            <a:r>
              <a:rPr lang="en-US" dirty="0"/>
              <a:t> </a:t>
            </a:r>
            <a:r>
              <a:rPr lang="en-US" dirty="0" err="1"/>
              <a:t>consequat</a:t>
            </a:r>
            <a:r>
              <a:rPr lang="en-US" dirty="0"/>
              <a:t>, </a:t>
            </a:r>
            <a:r>
              <a:rPr lang="en-US" dirty="0" err="1"/>
              <a:t>odio</a:t>
            </a:r>
            <a:r>
              <a:rPr lang="en-US" dirty="0"/>
              <a:t> </a:t>
            </a:r>
            <a:r>
              <a:rPr lang="en-US" dirty="0" err="1"/>
              <a:t>libero</a:t>
            </a:r>
            <a:r>
              <a:rPr lang="en-US" dirty="0"/>
              <a:t> </a:t>
            </a:r>
            <a:r>
              <a:rPr lang="en-US" dirty="0" err="1"/>
              <a:t>pellentesque</a:t>
            </a:r>
            <a:r>
              <a:rPr lang="en-US" dirty="0"/>
              <a:t> </a:t>
            </a:r>
            <a:r>
              <a:rPr lang="en-US" dirty="0" err="1"/>
              <a:t>nunc</a:t>
            </a:r>
            <a:r>
              <a:rPr lang="en-US" dirty="0"/>
              <a:t>, sit </a:t>
            </a:r>
            <a:r>
              <a:rPr lang="en-US" dirty="0" err="1"/>
              <a:t>amet</a:t>
            </a:r>
            <a:r>
              <a:rPr lang="en-US" dirty="0"/>
              <a:t> </a:t>
            </a:r>
            <a:r>
              <a:rPr lang="en-US" dirty="0" err="1"/>
              <a:t>feugiat</a:t>
            </a:r>
            <a:r>
              <a:rPr lang="en-US" dirty="0"/>
              <a:t> </a:t>
            </a:r>
            <a:r>
              <a:rPr lang="en-US" dirty="0" err="1"/>
              <a:t>justo</a:t>
            </a:r>
            <a:r>
              <a:rPr lang="en-US" dirty="0"/>
              <a:t> </a:t>
            </a:r>
            <a:r>
              <a:rPr lang="en-US" dirty="0" err="1"/>
              <a:t>metus</a:t>
            </a:r>
            <a:r>
              <a:rPr lang="en-US" dirty="0"/>
              <a:t> </a:t>
            </a:r>
            <a:r>
              <a:rPr lang="en-US" dirty="0" err="1"/>
              <a:t>nec</a:t>
            </a:r>
            <a:r>
              <a:rPr lang="en-US" dirty="0"/>
              <a:t> </a:t>
            </a:r>
            <a:r>
              <a:rPr lang="en-US" dirty="0" err="1"/>
              <a:t>neque</a:t>
            </a:r>
            <a:r>
              <a:rPr lang="en-US" dirty="0"/>
              <a:t>. </a:t>
            </a:r>
            <a:r>
              <a:rPr lang="en-US" dirty="0" err="1"/>
              <a:t>Donec</a:t>
            </a:r>
            <a:r>
              <a:rPr lang="en-US" dirty="0"/>
              <a:t> non ante ac </a:t>
            </a:r>
            <a:r>
              <a:rPr lang="en-US" dirty="0" err="1"/>
              <a:t>orci</a:t>
            </a:r>
            <a:r>
              <a:rPr lang="en-US" dirty="0"/>
              <a:t> </a:t>
            </a:r>
            <a:r>
              <a:rPr lang="en-US" dirty="0" err="1"/>
              <a:t>elementum</a:t>
            </a:r>
            <a:r>
              <a:rPr lang="en-US" dirty="0"/>
              <a:t> </a:t>
            </a:r>
            <a:r>
              <a:rPr lang="en-US" dirty="0" err="1"/>
              <a:t>iaculis</a:t>
            </a:r>
            <a:r>
              <a:rPr lang="en-US" dirty="0"/>
              <a:t> </a:t>
            </a:r>
            <a:r>
              <a:rPr lang="en-US" dirty="0" err="1"/>
              <a:t>consequat</a:t>
            </a:r>
            <a:r>
              <a:rPr lang="en-US" dirty="0"/>
              <a:t> in </a:t>
            </a:r>
            <a:r>
              <a:rPr lang="en-US" dirty="0" err="1"/>
              <a:t>metus</a:t>
            </a:r>
            <a:r>
              <a:rPr lang="en-US" dirty="0"/>
              <a:t>. </a:t>
            </a:r>
            <a:r>
              <a:rPr lang="en-US" dirty="0" err="1"/>
              <a:t>Interdum</a:t>
            </a:r>
            <a:r>
              <a:rPr lang="en-US" dirty="0"/>
              <a:t> et </a:t>
            </a:r>
            <a:r>
              <a:rPr lang="en-US" dirty="0" err="1"/>
              <a:t>malesuada</a:t>
            </a:r>
            <a:r>
              <a:rPr lang="en-US" dirty="0"/>
              <a:t> fames ac ante </a:t>
            </a:r>
            <a:r>
              <a:rPr lang="en-US" dirty="0" err="1"/>
              <a:t>ipsum</a:t>
            </a:r>
            <a:r>
              <a:rPr lang="en-US" dirty="0"/>
              <a:t> </a:t>
            </a:r>
            <a:r>
              <a:rPr lang="en-US" dirty="0" err="1"/>
              <a:t>primis</a:t>
            </a:r>
            <a:r>
              <a:rPr lang="en-US" dirty="0"/>
              <a:t> in </a:t>
            </a:r>
            <a:r>
              <a:rPr lang="en-US" dirty="0" err="1"/>
              <a:t>faucibus</a:t>
            </a:r>
            <a:r>
              <a:rPr lang="en-US" dirty="0"/>
              <a:t>. </a:t>
            </a:r>
            <a:r>
              <a:rPr lang="en-US" dirty="0" err="1"/>
              <a:t>Mauris</a:t>
            </a:r>
            <a:r>
              <a:rPr lang="en-US" dirty="0"/>
              <a:t> </a:t>
            </a:r>
            <a:r>
              <a:rPr lang="en-US" dirty="0" err="1"/>
              <a:t>volutpat</a:t>
            </a:r>
            <a:r>
              <a:rPr lang="en-US" dirty="0"/>
              <a:t> </a:t>
            </a:r>
            <a:r>
              <a:rPr lang="en-US" dirty="0" err="1"/>
              <a:t>aliquet</a:t>
            </a:r>
            <a:r>
              <a:rPr lang="en-US" dirty="0"/>
              <a:t> </a:t>
            </a:r>
            <a:r>
              <a:rPr lang="en-US" dirty="0" err="1"/>
              <a:t>imperdiet</a:t>
            </a:r>
            <a:r>
              <a:rPr lang="en-US" dirty="0"/>
              <a:t>. </a:t>
            </a:r>
            <a:r>
              <a:rPr lang="en-US" dirty="0" err="1"/>
              <a:t>Suspendisse</a:t>
            </a:r>
            <a:r>
              <a:rPr lang="en-US" dirty="0"/>
              <a:t> </a:t>
            </a:r>
            <a:r>
              <a:rPr lang="en-US" dirty="0" err="1"/>
              <a:t>ultrices</a:t>
            </a:r>
            <a:r>
              <a:rPr lang="en-US" dirty="0"/>
              <a:t> lacus id </a:t>
            </a:r>
            <a:r>
              <a:rPr lang="en-US" dirty="0" err="1"/>
              <a:t>est</a:t>
            </a:r>
            <a:r>
              <a:rPr lang="en-US" dirty="0"/>
              <a:t> </a:t>
            </a:r>
            <a:r>
              <a:rPr lang="en-US" dirty="0" err="1"/>
              <a:t>viverra</a:t>
            </a:r>
            <a:r>
              <a:rPr lang="en-US" dirty="0"/>
              <a:t>, at </a:t>
            </a:r>
            <a:r>
              <a:rPr lang="en-US" dirty="0" err="1"/>
              <a:t>porttitor</a:t>
            </a:r>
            <a:r>
              <a:rPr lang="en-US" dirty="0"/>
              <a:t> </a:t>
            </a:r>
            <a:r>
              <a:rPr lang="en-US" dirty="0" err="1"/>
              <a:t>metus</a:t>
            </a:r>
            <a:r>
              <a:rPr lang="en-US" dirty="0"/>
              <a:t> </a:t>
            </a:r>
            <a:r>
              <a:rPr lang="en-US" dirty="0" err="1"/>
              <a:t>facilisis</a:t>
            </a:r>
            <a:r>
              <a:rPr lang="en-US" dirty="0"/>
              <a:t>. </a:t>
            </a:r>
            <a:r>
              <a:rPr lang="en-US" dirty="0" err="1"/>
              <a:t>Nullam</a:t>
            </a:r>
            <a:r>
              <a:rPr lang="en-US" dirty="0"/>
              <a:t> dolor </a:t>
            </a:r>
            <a:r>
              <a:rPr lang="en-US" dirty="0" err="1"/>
              <a:t>sapien</a:t>
            </a:r>
            <a:r>
              <a:rPr lang="en-US" dirty="0"/>
              <a:t>, </a:t>
            </a:r>
            <a:r>
              <a:rPr lang="en-US" dirty="0" err="1"/>
              <a:t>hendrerit</a:t>
            </a:r>
            <a:r>
              <a:rPr lang="en-US" dirty="0"/>
              <a:t> sit </a:t>
            </a:r>
            <a:r>
              <a:rPr lang="en-US" dirty="0" err="1"/>
              <a:t>amet</a:t>
            </a:r>
            <a:r>
              <a:rPr lang="en-US" dirty="0"/>
              <a:t> </a:t>
            </a:r>
            <a:r>
              <a:rPr lang="en-US" dirty="0" err="1"/>
              <a:t>tellus</a:t>
            </a:r>
            <a:r>
              <a:rPr lang="en-US" dirty="0"/>
              <a:t> </a:t>
            </a:r>
            <a:r>
              <a:rPr lang="en-US" dirty="0" err="1"/>
              <a:t>tristique</a:t>
            </a:r>
            <a:r>
              <a:rPr lang="en-US" dirty="0"/>
              <a:t>, </a:t>
            </a:r>
            <a:r>
              <a:rPr lang="en-US" dirty="0" err="1"/>
              <a:t>tempor</a:t>
            </a:r>
            <a:r>
              <a:rPr lang="en-US" dirty="0"/>
              <a:t> </a:t>
            </a:r>
            <a:r>
              <a:rPr lang="en-US" dirty="0" err="1"/>
              <a:t>iaculis</a:t>
            </a:r>
            <a:r>
              <a:rPr lang="en-US" dirty="0"/>
              <a:t> </a:t>
            </a:r>
            <a:r>
              <a:rPr lang="en-US" dirty="0" err="1"/>
              <a:t>urna</a:t>
            </a:r>
            <a:r>
              <a:rPr lang="en-US" dirty="0"/>
              <a:t>. </a:t>
            </a:r>
            <a:r>
              <a:rPr lang="en-US" dirty="0" err="1"/>
              <a:t>Nulla</a:t>
            </a:r>
            <a:r>
              <a:rPr lang="en-US" dirty="0"/>
              <a:t> a </a:t>
            </a:r>
            <a:r>
              <a:rPr lang="en-US" dirty="0" err="1"/>
              <a:t>aliquam</a:t>
            </a:r>
            <a:r>
              <a:rPr lang="en-US" dirty="0"/>
              <a:t> magna. </a:t>
            </a:r>
            <a:r>
              <a:rPr lang="en-US" dirty="0" err="1"/>
              <a:t>Donec</a:t>
            </a:r>
            <a:r>
              <a:rPr lang="en-US" dirty="0"/>
              <a:t> </a:t>
            </a:r>
            <a:r>
              <a:rPr lang="en-US" dirty="0" err="1"/>
              <a:t>eget</a:t>
            </a:r>
            <a:r>
              <a:rPr lang="en-US" dirty="0"/>
              <a:t> </a:t>
            </a:r>
            <a:r>
              <a:rPr lang="en-US" dirty="0" err="1"/>
              <a:t>felis</a:t>
            </a:r>
            <a:r>
              <a:rPr lang="en-US" dirty="0"/>
              <a:t> in </a:t>
            </a:r>
            <a:r>
              <a:rPr lang="en-US" dirty="0" err="1"/>
              <a:t>felis</a:t>
            </a:r>
            <a:r>
              <a:rPr lang="en-US" dirty="0"/>
              <a:t> </a:t>
            </a:r>
            <a:r>
              <a:rPr lang="en-US" dirty="0" err="1"/>
              <a:t>lacinia</a:t>
            </a:r>
            <a:r>
              <a:rPr lang="en-US" dirty="0"/>
              <a:t> </a:t>
            </a:r>
            <a:r>
              <a:rPr lang="en-US" dirty="0" err="1"/>
              <a:t>porttitor</a:t>
            </a:r>
            <a:r>
              <a:rPr lang="en-US" dirty="0"/>
              <a:t>. </a:t>
            </a:r>
            <a:r>
              <a:rPr lang="en-US" dirty="0" err="1"/>
              <a:t>Proin</a:t>
            </a:r>
            <a:r>
              <a:rPr lang="en-US" dirty="0"/>
              <a:t> </a:t>
            </a:r>
            <a:r>
              <a:rPr lang="en-US" dirty="0" err="1"/>
              <a:t>sollicitudin</a:t>
            </a:r>
            <a:r>
              <a:rPr lang="en-US" dirty="0"/>
              <a:t> ante id </a:t>
            </a:r>
            <a:r>
              <a:rPr lang="en-US" dirty="0" err="1"/>
              <a:t>nisl</a:t>
            </a:r>
            <a:r>
              <a:rPr lang="en-US" dirty="0"/>
              <a:t> </a:t>
            </a:r>
            <a:r>
              <a:rPr lang="en-US" dirty="0" err="1"/>
              <a:t>imperdiet</a:t>
            </a:r>
            <a:r>
              <a:rPr lang="en-US" dirty="0"/>
              <a:t> </a:t>
            </a:r>
            <a:r>
              <a:rPr lang="en-US" dirty="0" err="1"/>
              <a:t>euismod</a:t>
            </a:r>
            <a:r>
              <a:rPr lang="en-US" dirty="0"/>
              <a:t>. </a:t>
            </a:r>
            <a:r>
              <a:rPr lang="en-US" dirty="0" err="1"/>
              <a:t>Aenean</a:t>
            </a:r>
            <a:r>
              <a:rPr lang="en-US" dirty="0"/>
              <a:t> </a:t>
            </a:r>
            <a:r>
              <a:rPr lang="en-US" dirty="0" err="1"/>
              <a:t>vestibulum</a:t>
            </a:r>
            <a:r>
              <a:rPr lang="en-US" dirty="0"/>
              <a:t> non </a:t>
            </a:r>
            <a:r>
              <a:rPr lang="en-US" dirty="0" err="1"/>
              <a:t>metus</a:t>
            </a:r>
            <a:r>
              <a:rPr lang="en-US" dirty="0"/>
              <a:t> vitae </a:t>
            </a:r>
            <a:r>
              <a:rPr lang="en-US" dirty="0" err="1"/>
              <a:t>rutrum</a:t>
            </a:r>
            <a:r>
              <a:rPr lang="en-US" dirty="0"/>
              <a:t>. </a:t>
            </a:r>
            <a:r>
              <a:rPr lang="en-US" dirty="0" err="1"/>
              <a:t>Cras</a:t>
            </a:r>
            <a:r>
              <a:rPr lang="en-US" dirty="0"/>
              <a:t> </a:t>
            </a:r>
            <a:r>
              <a:rPr lang="en-US" dirty="0" err="1"/>
              <a:t>varius</a:t>
            </a:r>
            <a:r>
              <a:rPr lang="en-US" dirty="0"/>
              <a:t> </a:t>
            </a:r>
            <a:r>
              <a:rPr lang="en-US" dirty="0" err="1"/>
              <a:t>condimentum</a:t>
            </a:r>
            <a:r>
              <a:rPr lang="en-US" dirty="0"/>
              <a:t> </a:t>
            </a:r>
            <a:r>
              <a:rPr lang="en-US" dirty="0" err="1"/>
              <a:t>diam</a:t>
            </a:r>
            <a:r>
              <a:rPr lang="en-US" dirty="0"/>
              <a:t>, </a:t>
            </a:r>
            <a:r>
              <a:rPr lang="en-US" dirty="0" err="1"/>
              <a:t>quis</a:t>
            </a:r>
            <a:r>
              <a:rPr lang="en-US" dirty="0"/>
              <a:t> </a:t>
            </a:r>
            <a:r>
              <a:rPr lang="en-US" dirty="0" err="1"/>
              <a:t>euismod</a:t>
            </a:r>
            <a:r>
              <a:rPr lang="en-US" dirty="0"/>
              <a:t> </a:t>
            </a:r>
            <a:r>
              <a:rPr lang="en-US" dirty="0" err="1"/>
              <a:t>erat</a:t>
            </a:r>
            <a:r>
              <a:rPr lang="en-US" dirty="0"/>
              <a:t> </a:t>
            </a:r>
            <a:r>
              <a:rPr lang="en-US" dirty="0" err="1"/>
              <a:t>pharetra</a:t>
            </a:r>
            <a:r>
              <a:rPr lang="en-US" dirty="0"/>
              <a:t> non. </a:t>
            </a:r>
            <a:r>
              <a:rPr lang="en-US" dirty="0" err="1"/>
              <a:t>Sed</a:t>
            </a:r>
            <a:r>
              <a:rPr lang="en-US" dirty="0"/>
              <a:t> </a:t>
            </a:r>
            <a:r>
              <a:rPr lang="en-US" dirty="0" err="1"/>
              <a:t>eget</a:t>
            </a:r>
            <a:r>
              <a:rPr lang="en-US" dirty="0"/>
              <a:t> </a:t>
            </a:r>
            <a:r>
              <a:rPr lang="en-US" dirty="0" err="1"/>
              <a:t>blandit</a:t>
            </a:r>
            <a:r>
              <a:rPr lang="en-US" dirty="0"/>
              <a:t> sem.</a:t>
            </a:r>
          </a:p>
        </p:txBody>
      </p:sp>
      <p:grpSp>
        <p:nvGrpSpPr>
          <p:cNvPr id="5" name="Group 4"/>
          <p:cNvGrpSpPr/>
          <p:nvPr userDrawn="1"/>
        </p:nvGrpSpPr>
        <p:grpSpPr>
          <a:xfrm>
            <a:off x="101309" y="385540"/>
            <a:ext cx="383999" cy="342171"/>
            <a:chOff x="5270500" y="1460500"/>
            <a:chExt cx="1701800" cy="2705100"/>
          </a:xfrm>
        </p:grpSpPr>
        <p:sp>
          <p:nvSpPr>
            <p:cNvPr id="7" name="Rounded Rectangle 6"/>
            <p:cNvSpPr/>
            <p:nvPr userDrawn="1"/>
          </p:nvSpPr>
          <p:spPr>
            <a:xfrm>
              <a:off x="5270500" y="1460500"/>
              <a:ext cx="457200" cy="27051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userDrawn="1"/>
          </p:nvSpPr>
          <p:spPr>
            <a:xfrm>
              <a:off x="5892800" y="1460500"/>
              <a:ext cx="457200" cy="27051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1" name="Rounded Rectangle 10"/>
            <p:cNvSpPr/>
            <p:nvPr userDrawn="1"/>
          </p:nvSpPr>
          <p:spPr>
            <a:xfrm>
              <a:off x="6515100" y="1460500"/>
              <a:ext cx="457200" cy="27051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19883991"/>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400"/>
                                        <p:tgtEl>
                                          <p:spTgt spid="6">
                                            <p:txEl>
                                              <p:pRg st="0" end="0"/>
                                            </p:txEl>
                                          </p:spTgt>
                                        </p:tgtEl>
                                      </p:cBhvr>
                                    </p:animEffect>
                                    <p:anim calcmode="lin" valueType="num">
                                      <p:cBhvr>
                                        <p:cTn id="11" dur="4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6">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anim calcmode="lin" valueType="num">
                                      <p:cBhvr>
                                        <p:cTn id="1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8">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par>
                                <p:cTn id="24" presetID="10" presetClass="entr" presetSubtype="0" fill="hold" grpId="0" nodeType="withEffect">
                                  <p:stCondLst>
                                    <p:cond delay="80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80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Effect transition="in" filter="fade">
                      <p:cBhvr>
                        <p:cTn dur="400"/>
                        <p:tgtEl>
                          <p:spTgt spid="6"/>
                        </p:tgtEl>
                      </p:cBhvr>
                    </p:animEffect>
                    <p:anim calcmode="lin" valueType="num">
                      <p:cBhvr>
                        <p:cTn dur="400" fill="hold"/>
                        <p:tgtEl>
                          <p:spTgt spid="6"/>
                        </p:tgtEl>
                        <p:attrNameLst>
                          <p:attrName>ppt_x</p:attrName>
                        </p:attrNameLst>
                      </p:cBhvr>
                      <p:tavLst>
                        <p:tav tm="0">
                          <p:val>
                            <p:strVal val="#ppt_x"/>
                          </p:val>
                        </p:tav>
                        <p:tav tm="100000">
                          <p:val>
                            <p:strVal val="#ppt_x"/>
                          </p:val>
                        </p:tav>
                      </p:tavLst>
                    </p:anim>
                    <p:anim calcmode="lin" valueType="num">
                      <p:cBhvr>
                        <p:cTn dur="400" fill="hold"/>
                        <p:tgtEl>
                          <p:spTgt spid="6"/>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hree Columns Text">
    <p:spTree>
      <p:nvGrpSpPr>
        <p:cNvPr id="1" name=""/>
        <p:cNvGrpSpPr/>
        <p:nvPr/>
      </p:nvGrpSpPr>
      <p:grpSpPr>
        <a:xfrm>
          <a:off x="0" y="0"/>
          <a:ext cx="0" cy="0"/>
          <a:chOff x="0" y="0"/>
          <a:chExt cx="0" cy="0"/>
        </a:xfrm>
      </p:grpSpPr>
      <p:sp>
        <p:nvSpPr>
          <p:cNvPr id="18" name="Picture Placeholder 2"/>
          <p:cNvSpPr>
            <a:spLocks noGrp="1"/>
          </p:cNvSpPr>
          <p:nvPr>
            <p:ph type="pic" sz="quarter" idx="48"/>
          </p:nvPr>
        </p:nvSpPr>
        <p:spPr>
          <a:xfrm>
            <a:off x="4601612" y="-1231871"/>
            <a:ext cx="10634887" cy="7035124"/>
          </a:xfrm>
          <a:custGeom>
            <a:avLst/>
            <a:gdLst/>
            <a:ahLst/>
            <a:cxnLst/>
            <a:rect l="l" t="t" r="r" b="b"/>
            <a:pathLst>
              <a:path w="7976165" h="5862603">
                <a:moveTo>
                  <a:pt x="7653935" y="2067213"/>
                </a:moveTo>
                <a:cubicBezTo>
                  <a:pt x="7770559" y="2067213"/>
                  <a:pt x="7887183" y="2111704"/>
                  <a:pt x="7976165" y="2200685"/>
                </a:cubicBezTo>
                <a:cubicBezTo>
                  <a:pt x="8154128" y="2378648"/>
                  <a:pt x="8154128" y="2667183"/>
                  <a:pt x="7976165" y="2845147"/>
                </a:cubicBezTo>
                <a:lnTo>
                  <a:pt x="5069879" y="5751433"/>
                </a:lnTo>
                <a:cubicBezTo>
                  <a:pt x="4891915" y="5929396"/>
                  <a:pt x="4603380" y="5929396"/>
                  <a:pt x="4425417" y="5751433"/>
                </a:cubicBezTo>
                <a:cubicBezTo>
                  <a:pt x="4247454" y="5573470"/>
                  <a:pt x="4247454" y="5284935"/>
                  <a:pt x="4425417" y="5106972"/>
                </a:cubicBezTo>
                <a:lnTo>
                  <a:pt x="7331703" y="2200685"/>
                </a:lnTo>
                <a:cubicBezTo>
                  <a:pt x="7420685" y="2111704"/>
                  <a:pt x="7537310" y="2067213"/>
                  <a:pt x="7653935" y="2067213"/>
                </a:cubicBezTo>
                <a:close/>
                <a:moveTo>
                  <a:pt x="6544741" y="1630098"/>
                </a:moveTo>
                <a:cubicBezTo>
                  <a:pt x="6661367" y="1630098"/>
                  <a:pt x="6777990" y="1674589"/>
                  <a:pt x="6866973" y="1763570"/>
                </a:cubicBezTo>
                <a:cubicBezTo>
                  <a:pt x="7044936" y="1941533"/>
                  <a:pt x="7044936" y="2230068"/>
                  <a:pt x="6866973" y="2408032"/>
                </a:cubicBezTo>
                <a:lnTo>
                  <a:pt x="3495076" y="5779929"/>
                </a:lnTo>
                <a:cubicBezTo>
                  <a:pt x="3317112" y="5957892"/>
                  <a:pt x="3028578" y="5957892"/>
                  <a:pt x="2850614" y="5779929"/>
                </a:cubicBezTo>
                <a:cubicBezTo>
                  <a:pt x="2672651" y="5601966"/>
                  <a:pt x="2672651" y="5313431"/>
                  <a:pt x="2850614" y="5135467"/>
                </a:cubicBezTo>
                <a:lnTo>
                  <a:pt x="6222511" y="1763571"/>
                </a:lnTo>
                <a:cubicBezTo>
                  <a:pt x="6311493" y="1674589"/>
                  <a:pt x="6428118" y="1630098"/>
                  <a:pt x="6544741" y="1630098"/>
                </a:cubicBezTo>
                <a:close/>
                <a:moveTo>
                  <a:pt x="6609833" y="11903"/>
                </a:moveTo>
                <a:cubicBezTo>
                  <a:pt x="6726458" y="11903"/>
                  <a:pt x="6843082" y="56394"/>
                  <a:pt x="6932064" y="145375"/>
                </a:cubicBezTo>
                <a:cubicBezTo>
                  <a:pt x="7110027" y="323338"/>
                  <a:pt x="7110027" y="611873"/>
                  <a:pt x="6932064" y="789837"/>
                </a:cubicBezTo>
                <a:lnTo>
                  <a:pt x="1992770" y="5729131"/>
                </a:lnTo>
                <a:cubicBezTo>
                  <a:pt x="1814807" y="5907094"/>
                  <a:pt x="1526272" y="5907094"/>
                  <a:pt x="1348308" y="5729130"/>
                </a:cubicBezTo>
                <a:cubicBezTo>
                  <a:pt x="1170346" y="5551168"/>
                  <a:pt x="1170346" y="5262633"/>
                  <a:pt x="1348309" y="5084670"/>
                </a:cubicBezTo>
                <a:lnTo>
                  <a:pt x="6287603" y="145375"/>
                </a:lnTo>
                <a:cubicBezTo>
                  <a:pt x="6376584" y="56394"/>
                  <a:pt x="6493209" y="11903"/>
                  <a:pt x="6609833" y="11903"/>
                </a:cubicBezTo>
                <a:close/>
                <a:moveTo>
                  <a:pt x="5515050" y="0"/>
                </a:moveTo>
                <a:cubicBezTo>
                  <a:pt x="5581109" y="1"/>
                  <a:pt x="5647168" y="25201"/>
                  <a:pt x="5697568" y="75602"/>
                </a:cubicBezTo>
                <a:cubicBezTo>
                  <a:pt x="5798370" y="176403"/>
                  <a:pt x="5798370" y="339835"/>
                  <a:pt x="5697568" y="440637"/>
                </a:cubicBezTo>
                <a:lnTo>
                  <a:pt x="365035" y="5773170"/>
                </a:lnTo>
                <a:cubicBezTo>
                  <a:pt x="264233" y="5873972"/>
                  <a:pt x="100801" y="5873972"/>
                  <a:pt x="0" y="5773170"/>
                </a:cubicBezTo>
                <a:cubicBezTo>
                  <a:pt x="-100802" y="5672369"/>
                  <a:pt x="-100802" y="5508937"/>
                  <a:pt x="0" y="5408135"/>
                </a:cubicBezTo>
                <a:lnTo>
                  <a:pt x="5332533" y="75602"/>
                </a:lnTo>
                <a:cubicBezTo>
                  <a:pt x="5382934" y="25200"/>
                  <a:pt x="5448992" y="0"/>
                  <a:pt x="55150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19" name="Rounded Rectangle 18"/>
          <p:cNvSpPr/>
          <p:nvPr userDrawn="1"/>
        </p:nvSpPr>
        <p:spPr>
          <a:xfrm rot="18900000">
            <a:off x="5793654" y="296271"/>
            <a:ext cx="6294300" cy="65382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 Placeholder 7"/>
          <p:cNvSpPr>
            <a:spLocks noGrp="1"/>
          </p:cNvSpPr>
          <p:nvPr>
            <p:ph type="body" sz="quarter" idx="10" hasCustomPrompt="1"/>
          </p:nvPr>
        </p:nvSpPr>
        <p:spPr>
          <a:xfrm>
            <a:off x="838973" y="1958629"/>
            <a:ext cx="4511964" cy="431780"/>
          </a:xfrm>
          <a:prstGeom prst="rect">
            <a:avLst/>
          </a:prstGeom>
        </p:spPr>
        <p:txBody>
          <a:bodyPr vert="horz" lIns="0" tIns="40504" rIns="0" bIns="40504" anchor="ctr"/>
          <a:lstStyle>
            <a:lvl1pPr marL="0" indent="0" algn="l">
              <a:lnSpc>
                <a:spcPct val="100000"/>
              </a:lnSpc>
              <a:spcBef>
                <a:spcPts val="0"/>
              </a:spcBef>
              <a:buNone/>
              <a:defRPr sz="4200" b="1">
                <a:solidFill>
                  <a:schemeClr val="bg1"/>
                </a:solidFill>
                <a:latin typeface="字魂70号-灵悦黑体" panose="00000500000000000000" pitchFamily="2" charset="-122"/>
                <a:cs typeface="字魂70号-灵悦黑体" panose="00000500000000000000" pitchFamily="2" charset="-122"/>
              </a:defRPr>
            </a:lvl1pPr>
          </a:lstStyle>
          <a:p>
            <a:pPr lvl="0"/>
            <a:r>
              <a:rPr lang="es-ES_tradnl" dirty="0"/>
              <a:t>TITLE HERE</a:t>
            </a:r>
          </a:p>
        </p:txBody>
      </p:sp>
      <p:sp>
        <p:nvSpPr>
          <p:cNvPr id="21" name="Text Placeholder 7"/>
          <p:cNvSpPr>
            <a:spLocks noGrp="1"/>
          </p:cNvSpPr>
          <p:nvPr>
            <p:ph type="body" sz="quarter" idx="11" hasCustomPrompt="1"/>
          </p:nvPr>
        </p:nvSpPr>
        <p:spPr>
          <a:xfrm>
            <a:off x="838973" y="2542428"/>
            <a:ext cx="4511964" cy="228451"/>
          </a:xfrm>
          <a:prstGeom prst="rect">
            <a:avLst/>
          </a:prstGeom>
        </p:spPr>
        <p:txBody>
          <a:bodyPr vert="horz" lIns="0" tIns="40504" rIns="0" bIns="40504" anchor="ctr"/>
          <a:lstStyle>
            <a:lvl1pPr marL="0" indent="0" algn="l">
              <a:lnSpc>
                <a:spcPct val="100000"/>
              </a:lnSpc>
              <a:spcBef>
                <a:spcPts val="0"/>
              </a:spcBef>
              <a:spcAft>
                <a:spcPts val="0"/>
              </a:spcAft>
              <a:buNone/>
              <a:defRPr sz="1799"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22" name="Text Placeholder 2"/>
          <p:cNvSpPr>
            <a:spLocks noGrp="1"/>
          </p:cNvSpPr>
          <p:nvPr>
            <p:ph type="body" sz="quarter" idx="16" hasCustomPrompt="1"/>
          </p:nvPr>
        </p:nvSpPr>
        <p:spPr>
          <a:xfrm>
            <a:off x="859434" y="2975004"/>
            <a:ext cx="4488038" cy="1536867"/>
          </a:xfrm>
          <a:prstGeom prst="rect">
            <a:avLst/>
          </a:prstGeom>
        </p:spPr>
        <p:txBody>
          <a:bodyPr vert="horz" lIns="0" tIns="0" rIns="0" bIns="0"/>
          <a:lstStyle>
            <a:lvl1pPr marL="0" indent="0" algn="l">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617163742"/>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1300"/>
                            </p:stCondLst>
                            <p:childTnLst>
                              <p:par>
                                <p:cTn id="9" presetID="22" presetClass="entr" presetSubtype="2"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right)">
                                      <p:cBhvr>
                                        <p:cTn id="11" dur="500"/>
                                        <p:tgtEl>
                                          <p:spTgt spid="19"/>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400"/>
                                        <p:tgtEl>
                                          <p:spTgt spid="20">
                                            <p:txEl>
                                              <p:pRg st="0" end="0"/>
                                            </p:txEl>
                                          </p:spTgt>
                                        </p:tgtEl>
                                      </p:cBhvr>
                                    </p:animEffect>
                                    <p:anim calcmode="lin" valueType="num">
                                      <p:cBhvr>
                                        <p:cTn id="15"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2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500"/>
                                        <p:tgtEl>
                                          <p:spTgt spid="21">
                                            <p:txEl>
                                              <p:pRg st="0" end="0"/>
                                            </p:txEl>
                                          </p:spTgt>
                                        </p:tgtEl>
                                      </p:cBhvr>
                                    </p:animEffect>
                                    <p:anim calcmode="lin" valueType="num">
                                      <p:cBhvr>
                                        <p:cTn id="20"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2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22">
                                            <p:txEl>
                                              <p:pRg st="0" end="0"/>
                                            </p:txEl>
                                          </p:spTgt>
                                        </p:tgtEl>
                                        <p:attrNameLst>
                                          <p:attrName>style.visibility</p:attrName>
                                        </p:attrNameLst>
                                      </p:cBhvr>
                                      <p:to>
                                        <p:strVal val="visible"/>
                                      </p:to>
                                    </p:set>
                                    <p:animEffect transition="in" filter="fade">
                                      <p:cBhvr>
                                        <p:cTn id="24"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withEffect">
                  <p:stCondLst>
                    <p:cond delay="8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hree Columns Text">
    <p:spTree>
      <p:nvGrpSpPr>
        <p:cNvPr id="1" name=""/>
        <p:cNvGrpSpPr/>
        <p:nvPr/>
      </p:nvGrpSpPr>
      <p:grpSpPr>
        <a:xfrm>
          <a:off x="0" y="0"/>
          <a:ext cx="0" cy="0"/>
          <a:chOff x="0" y="0"/>
          <a:chExt cx="0" cy="0"/>
        </a:xfrm>
      </p:grpSpPr>
      <p:sp>
        <p:nvSpPr>
          <p:cNvPr id="7" name="Picture Placeholder 2"/>
          <p:cNvSpPr>
            <a:spLocks noGrp="1"/>
          </p:cNvSpPr>
          <p:nvPr>
            <p:ph type="pic" sz="quarter" idx="48"/>
          </p:nvPr>
        </p:nvSpPr>
        <p:spPr>
          <a:xfrm>
            <a:off x="-3304233" y="563720"/>
            <a:ext cx="9242753" cy="7509636"/>
          </a:xfrm>
          <a:custGeom>
            <a:avLst/>
            <a:gdLst/>
            <a:ahLst/>
            <a:cxnLst/>
            <a:rect l="l" t="t" r="r" b="b"/>
            <a:pathLst>
              <a:path w="6932065" h="6258030">
                <a:moveTo>
                  <a:pt x="6544742" y="2108199"/>
                </a:moveTo>
                <a:cubicBezTo>
                  <a:pt x="6661367" y="2108199"/>
                  <a:pt x="6777992" y="2152691"/>
                  <a:pt x="6866974" y="2241671"/>
                </a:cubicBezTo>
                <a:cubicBezTo>
                  <a:pt x="7044937" y="2419635"/>
                  <a:pt x="7044937" y="2708170"/>
                  <a:pt x="6866974" y="2886133"/>
                </a:cubicBezTo>
                <a:lnTo>
                  <a:pt x="3495076" y="6258030"/>
                </a:lnTo>
                <a:cubicBezTo>
                  <a:pt x="3317113" y="6435994"/>
                  <a:pt x="3028578" y="6435994"/>
                  <a:pt x="2850615" y="6258030"/>
                </a:cubicBezTo>
                <a:cubicBezTo>
                  <a:pt x="2672652" y="6080067"/>
                  <a:pt x="2672652" y="5791532"/>
                  <a:pt x="2850615" y="5613569"/>
                </a:cubicBezTo>
                <a:lnTo>
                  <a:pt x="6222513" y="2241671"/>
                </a:lnTo>
                <a:cubicBezTo>
                  <a:pt x="6311494" y="2152690"/>
                  <a:pt x="6428118" y="2108199"/>
                  <a:pt x="6544742" y="2108199"/>
                </a:cubicBezTo>
                <a:close/>
                <a:moveTo>
                  <a:pt x="6609834" y="490004"/>
                </a:moveTo>
                <a:cubicBezTo>
                  <a:pt x="6726459" y="490004"/>
                  <a:pt x="6843084" y="534495"/>
                  <a:pt x="6932065" y="623477"/>
                </a:cubicBezTo>
                <a:cubicBezTo>
                  <a:pt x="7110028" y="801440"/>
                  <a:pt x="7110028" y="1089975"/>
                  <a:pt x="6932065" y="1267938"/>
                </a:cubicBezTo>
                <a:lnTo>
                  <a:pt x="1992770" y="6207232"/>
                </a:lnTo>
                <a:cubicBezTo>
                  <a:pt x="1814808" y="6385196"/>
                  <a:pt x="1526273" y="6385196"/>
                  <a:pt x="1348309" y="6207232"/>
                </a:cubicBezTo>
                <a:cubicBezTo>
                  <a:pt x="1170346" y="6029269"/>
                  <a:pt x="1170346" y="5740734"/>
                  <a:pt x="1348309" y="5562771"/>
                </a:cubicBezTo>
                <a:lnTo>
                  <a:pt x="6287604" y="623477"/>
                </a:lnTo>
                <a:cubicBezTo>
                  <a:pt x="6376585" y="534495"/>
                  <a:pt x="6493210" y="490004"/>
                  <a:pt x="6609834" y="490004"/>
                </a:cubicBezTo>
                <a:close/>
                <a:moveTo>
                  <a:pt x="5515052" y="478102"/>
                </a:moveTo>
                <a:cubicBezTo>
                  <a:pt x="5581110" y="478102"/>
                  <a:pt x="5647169" y="503302"/>
                  <a:pt x="5697569" y="553703"/>
                </a:cubicBezTo>
                <a:cubicBezTo>
                  <a:pt x="5798371" y="654505"/>
                  <a:pt x="5798371" y="817936"/>
                  <a:pt x="5697569" y="918738"/>
                </a:cubicBezTo>
                <a:lnTo>
                  <a:pt x="365036" y="6251272"/>
                </a:lnTo>
                <a:cubicBezTo>
                  <a:pt x="264234" y="6352073"/>
                  <a:pt x="100802" y="6352073"/>
                  <a:pt x="0" y="6251272"/>
                </a:cubicBezTo>
                <a:cubicBezTo>
                  <a:pt x="-100801" y="6150469"/>
                  <a:pt x="-100801" y="5987038"/>
                  <a:pt x="0" y="5886236"/>
                </a:cubicBezTo>
                <a:lnTo>
                  <a:pt x="5332534" y="553702"/>
                </a:lnTo>
                <a:cubicBezTo>
                  <a:pt x="5382935" y="503302"/>
                  <a:pt x="5448993" y="478101"/>
                  <a:pt x="5515052" y="478102"/>
                </a:cubicBezTo>
                <a:close/>
                <a:moveTo>
                  <a:pt x="4500043" y="0"/>
                </a:moveTo>
                <a:cubicBezTo>
                  <a:pt x="4616667" y="0"/>
                  <a:pt x="4733292" y="44491"/>
                  <a:pt x="4822273" y="133473"/>
                </a:cubicBezTo>
                <a:cubicBezTo>
                  <a:pt x="5000237" y="311436"/>
                  <a:pt x="5000237" y="599971"/>
                  <a:pt x="4822273" y="777934"/>
                </a:cubicBezTo>
                <a:lnTo>
                  <a:pt x="1450376" y="4149832"/>
                </a:lnTo>
                <a:cubicBezTo>
                  <a:pt x="1272413" y="4327795"/>
                  <a:pt x="983878" y="4327795"/>
                  <a:pt x="805915" y="4149832"/>
                </a:cubicBezTo>
                <a:cubicBezTo>
                  <a:pt x="627951" y="3971869"/>
                  <a:pt x="627951" y="3683333"/>
                  <a:pt x="805915" y="3505370"/>
                </a:cubicBezTo>
                <a:lnTo>
                  <a:pt x="4177812" y="133473"/>
                </a:lnTo>
                <a:cubicBezTo>
                  <a:pt x="4266794" y="44491"/>
                  <a:pt x="4383418" y="0"/>
                  <a:pt x="4500043"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Rounded Rectangle 7"/>
          <p:cNvSpPr/>
          <p:nvPr userDrawn="1"/>
        </p:nvSpPr>
        <p:spPr>
          <a:xfrm rot="18900000">
            <a:off x="137920" y="6788509"/>
            <a:ext cx="6294300" cy="65382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 Placeholder 7"/>
          <p:cNvSpPr>
            <a:spLocks noGrp="1"/>
          </p:cNvSpPr>
          <p:nvPr>
            <p:ph type="body" sz="quarter" idx="10" hasCustomPrompt="1"/>
          </p:nvPr>
        </p:nvSpPr>
        <p:spPr>
          <a:xfrm>
            <a:off x="6782573" y="2543224"/>
            <a:ext cx="4511964" cy="431780"/>
          </a:xfrm>
          <a:prstGeom prst="rect">
            <a:avLst/>
          </a:prstGeom>
        </p:spPr>
        <p:txBody>
          <a:bodyPr vert="horz" lIns="0" tIns="40504" rIns="0" bIns="40504" anchor="ctr"/>
          <a:lstStyle>
            <a:lvl1pPr marL="0" indent="0" algn="l">
              <a:lnSpc>
                <a:spcPct val="100000"/>
              </a:lnSpc>
              <a:spcBef>
                <a:spcPts val="0"/>
              </a:spcBef>
              <a:buNone/>
              <a:defRPr sz="4200" b="1">
                <a:solidFill>
                  <a:schemeClr val="bg1"/>
                </a:solidFill>
                <a:latin typeface="字魂70号-灵悦黑体" panose="00000500000000000000" pitchFamily="2" charset="-122"/>
                <a:cs typeface="字魂70号-灵悦黑体" panose="00000500000000000000" pitchFamily="2" charset="-122"/>
              </a:defRPr>
            </a:lvl1pPr>
          </a:lstStyle>
          <a:p>
            <a:pPr lvl="0"/>
            <a:r>
              <a:rPr lang="es-ES_tradnl" dirty="0"/>
              <a:t>TITLE HERE</a:t>
            </a:r>
          </a:p>
        </p:txBody>
      </p:sp>
      <p:sp>
        <p:nvSpPr>
          <p:cNvPr id="11" name="Text Placeholder 7"/>
          <p:cNvSpPr>
            <a:spLocks noGrp="1"/>
          </p:cNvSpPr>
          <p:nvPr>
            <p:ph type="body" sz="quarter" idx="11" hasCustomPrompt="1"/>
          </p:nvPr>
        </p:nvSpPr>
        <p:spPr>
          <a:xfrm>
            <a:off x="6782573" y="3127020"/>
            <a:ext cx="4511964" cy="228451"/>
          </a:xfrm>
          <a:prstGeom prst="rect">
            <a:avLst/>
          </a:prstGeom>
        </p:spPr>
        <p:txBody>
          <a:bodyPr vert="horz" lIns="0" tIns="40504" rIns="0" bIns="40504" anchor="ctr"/>
          <a:lstStyle>
            <a:lvl1pPr marL="0" indent="0" algn="l">
              <a:lnSpc>
                <a:spcPct val="100000"/>
              </a:lnSpc>
              <a:spcBef>
                <a:spcPts val="0"/>
              </a:spcBef>
              <a:spcAft>
                <a:spcPts val="0"/>
              </a:spcAft>
              <a:buNone/>
              <a:defRPr sz="1799"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12" name="Text Placeholder 2"/>
          <p:cNvSpPr>
            <a:spLocks noGrp="1"/>
          </p:cNvSpPr>
          <p:nvPr>
            <p:ph type="body" sz="quarter" idx="16" hasCustomPrompt="1"/>
          </p:nvPr>
        </p:nvSpPr>
        <p:spPr>
          <a:xfrm>
            <a:off x="6803034" y="3559597"/>
            <a:ext cx="4488038" cy="1536867"/>
          </a:xfrm>
          <a:prstGeom prst="rect">
            <a:avLst/>
          </a:prstGeom>
        </p:spPr>
        <p:txBody>
          <a:bodyPr vert="horz" lIns="0" tIns="0" rIns="0" bIns="0"/>
          <a:lstStyle>
            <a:lvl1pPr marL="0" indent="0" algn="l">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03747765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1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400"/>
                                        <p:tgtEl>
                                          <p:spTgt spid="10">
                                            <p:txEl>
                                              <p:pRg st="0" end="0"/>
                                            </p:txEl>
                                          </p:spTgt>
                                        </p:tgtEl>
                                      </p:cBhvr>
                                    </p:animEffect>
                                    <p:anim calcmode="lin" valueType="num">
                                      <p:cBhvr>
                                        <p:cTn id="15"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anim calcmode="lin" valueType="num">
                                      <p:cBhvr>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hree Columns Text">
    <p:spTree>
      <p:nvGrpSpPr>
        <p:cNvPr id="1" name=""/>
        <p:cNvGrpSpPr/>
        <p:nvPr/>
      </p:nvGrpSpPr>
      <p:grpSpPr>
        <a:xfrm>
          <a:off x="0" y="0"/>
          <a:ext cx="0" cy="0"/>
          <a:chOff x="0" y="0"/>
          <a:chExt cx="0" cy="0"/>
        </a:xfrm>
      </p:grpSpPr>
      <p:sp>
        <p:nvSpPr>
          <p:cNvPr id="7" name="Picture Placeholder 2"/>
          <p:cNvSpPr>
            <a:spLocks noGrp="1"/>
          </p:cNvSpPr>
          <p:nvPr>
            <p:ph type="pic" sz="quarter" idx="48"/>
          </p:nvPr>
        </p:nvSpPr>
        <p:spPr>
          <a:xfrm>
            <a:off x="-1610899" y="-1708902"/>
            <a:ext cx="9242753" cy="7509636"/>
          </a:xfrm>
          <a:custGeom>
            <a:avLst/>
            <a:gdLst/>
            <a:ahLst/>
            <a:cxnLst/>
            <a:rect l="l" t="t" r="r" b="b"/>
            <a:pathLst>
              <a:path w="6932065" h="6258030">
                <a:moveTo>
                  <a:pt x="6544742" y="2108199"/>
                </a:moveTo>
                <a:cubicBezTo>
                  <a:pt x="6661367" y="2108199"/>
                  <a:pt x="6777992" y="2152691"/>
                  <a:pt x="6866974" y="2241671"/>
                </a:cubicBezTo>
                <a:cubicBezTo>
                  <a:pt x="7044937" y="2419635"/>
                  <a:pt x="7044937" y="2708170"/>
                  <a:pt x="6866974" y="2886133"/>
                </a:cubicBezTo>
                <a:lnTo>
                  <a:pt x="3495076" y="6258030"/>
                </a:lnTo>
                <a:cubicBezTo>
                  <a:pt x="3317113" y="6435994"/>
                  <a:pt x="3028578" y="6435994"/>
                  <a:pt x="2850615" y="6258030"/>
                </a:cubicBezTo>
                <a:cubicBezTo>
                  <a:pt x="2672652" y="6080067"/>
                  <a:pt x="2672652" y="5791532"/>
                  <a:pt x="2850615" y="5613569"/>
                </a:cubicBezTo>
                <a:lnTo>
                  <a:pt x="6222513" y="2241671"/>
                </a:lnTo>
                <a:cubicBezTo>
                  <a:pt x="6311494" y="2152690"/>
                  <a:pt x="6428118" y="2108199"/>
                  <a:pt x="6544742" y="2108199"/>
                </a:cubicBezTo>
                <a:close/>
                <a:moveTo>
                  <a:pt x="6609834" y="490004"/>
                </a:moveTo>
                <a:cubicBezTo>
                  <a:pt x="6726459" y="490004"/>
                  <a:pt x="6843084" y="534495"/>
                  <a:pt x="6932065" y="623477"/>
                </a:cubicBezTo>
                <a:cubicBezTo>
                  <a:pt x="7110028" y="801440"/>
                  <a:pt x="7110028" y="1089975"/>
                  <a:pt x="6932065" y="1267938"/>
                </a:cubicBezTo>
                <a:lnTo>
                  <a:pt x="1992770" y="6207232"/>
                </a:lnTo>
                <a:cubicBezTo>
                  <a:pt x="1814808" y="6385196"/>
                  <a:pt x="1526273" y="6385196"/>
                  <a:pt x="1348309" y="6207232"/>
                </a:cubicBezTo>
                <a:cubicBezTo>
                  <a:pt x="1170346" y="6029269"/>
                  <a:pt x="1170346" y="5740734"/>
                  <a:pt x="1348309" y="5562771"/>
                </a:cubicBezTo>
                <a:lnTo>
                  <a:pt x="6287604" y="623477"/>
                </a:lnTo>
                <a:cubicBezTo>
                  <a:pt x="6376585" y="534495"/>
                  <a:pt x="6493210" y="490004"/>
                  <a:pt x="6609834" y="490004"/>
                </a:cubicBezTo>
                <a:close/>
                <a:moveTo>
                  <a:pt x="5515052" y="478102"/>
                </a:moveTo>
                <a:cubicBezTo>
                  <a:pt x="5581110" y="478102"/>
                  <a:pt x="5647169" y="503302"/>
                  <a:pt x="5697569" y="553703"/>
                </a:cubicBezTo>
                <a:cubicBezTo>
                  <a:pt x="5798371" y="654505"/>
                  <a:pt x="5798371" y="817936"/>
                  <a:pt x="5697569" y="918738"/>
                </a:cubicBezTo>
                <a:lnTo>
                  <a:pt x="365036" y="6251272"/>
                </a:lnTo>
                <a:cubicBezTo>
                  <a:pt x="264234" y="6352073"/>
                  <a:pt x="100802" y="6352073"/>
                  <a:pt x="0" y="6251272"/>
                </a:cubicBezTo>
                <a:cubicBezTo>
                  <a:pt x="-100801" y="6150469"/>
                  <a:pt x="-100801" y="5987038"/>
                  <a:pt x="0" y="5886236"/>
                </a:cubicBezTo>
                <a:lnTo>
                  <a:pt x="5332534" y="553702"/>
                </a:lnTo>
                <a:cubicBezTo>
                  <a:pt x="5382935" y="503302"/>
                  <a:pt x="5448993" y="478101"/>
                  <a:pt x="5515052" y="478102"/>
                </a:cubicBezTo>
                <a:close/>
                <a:moveTo>
                  <a:pt x="4500043" y="0"/>
                </a:moveTo>
                <a:cubicBezTo>
                  <a:pt x="4616667" y="0"/>
                  <a:pt x="4733292" y="44491"/>
                  <a:pt x="4822273" y="133473"/>
                </a:cubicBezTo>
                <a:cubicBezTo>
                  <a:pt x="5000237" y="311436"/>
                  <a:pt x="5000237" y="599971"/>
                  <a:pt x="4822273" y="777934"/>
                </a:cubicBezTo>
                <a:lnTo>
                  <a:pt x="1450376" y="4149832"/>
                </a:lnTo>
                <a:cubicBezTo>
                  <a:pt x="1272413" y="4327795"/>
                  <a:pt x="983878" y="4327795"/>
                  <a:pt x="805915" y="4149832"/>
                </a:cubicBezTo>
                <a:cubicBezTo>
                  <a:pt x="627951" y="3971869"/>
                  <a:pt x="627951" y="3683333"/>
                  <a:pt x="805915" y="3505370"/>
                </a:cubicBezTo>
                <a:lnTo>
                  <a:pt x="4177812" y="133473"/>
                </a:lnTo>
                <a:cubicBezTo>
                  <a:pt x="4266794" y="44491"/>
                  <a:pt x="4383418" y="0"/>
                  <a:pt x="4500043"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Rounded Rectangle 7"/>
          <p:cNvSpPr/>
          <p:nvPr userDrawn="1"/>
        </p:nvSpPr>
        <p:spPr>
          <a:xfrm rot="18900000">
            <a:off x="1001518" y="5334423"/>
            <a:ext cx="6294300" cy="65382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 Placeholder 7"/>
          <p:cNvSpPr>
            <a:spLocks noGrp="1"/>
          </p:cNvSpPr>
          <p:nvPr>
            <p:ph type="body" sz="quarter" idx="10" hasCustomPrompt="1"/>
          </p:nvPr>
        </p:nvSpPr>
        <p:spPr>
          <a:xfrm>
            <a:off x="7138173" y="3247495"/>
            <a:ext cx="4511964" cy="431780"/>
          </a:xfrm>
          <a:prstGeom prst="rect">
            <a:avLst/>
          </a:prstGeom>
        </p:spPr>
        <p:txBody>
          <a:bodyPr vert="horz" lIns="0" tIns="40504" rIns="0" bIns="40504" anchor="ctr"/>
          <a:lstStyle>
            <a:lvl1pPr marL="0" indent="0" algn="l">
              <a:lnSpc>
                <a:spcPct val="100000"/>
              </a:lnSpc>
              <a:spcBef>
                <a:spcPts val="0"/>
              </a:spcBef>
              <a:buNone/>
              <a:defRPr sz="4200" b="1">
                <a:solidFill>
                  <a:schemeClr val="bg1"/>
                </a:solidFill>
                <a:latin typeface="字魂70号-灵悦黑体" panose="00000500000000000000" pitchFamily="2" charset="-122"/>
                <a:cs typeface="字魂70号-灵悦黑体" panose="00000500000000000000" pitchFamily="2" charset="-122"/>
              </a:defRPr>
            </a:lvl1pPr>
          </a:lstStyle>
          <a:p>
            <a:pPr lvl="0"/>
            <a:r>
              <a:rPr lang="es-ES_tradnl" dirty="0"/>
              <a:t>TITLE HERE</a:t>
            </a:r>
          </a:p>
        </p:txBody>
      </p:sp>
      <p:sp>
        <p:nvSpPr>
          <p:cNvPr id="11" name="Text Placeholder 7"/>
          <p:cNvSpPr>
            <a:spLocks noGrp="1"/>
          </p:cNvSpPr>
          <p:nvPr>
            <p:ph type="body" sz="quarter" idx="11" hasCustomPrompt="1"/>
          </p:nvPr>
        </p:nvSpPr>
        <p:spPr>
          <a:xfrm>
            <a:off x="7138173" y="3831293"/>
            <a:ext cx="4511964" cy="228451"/>
          </a:xfrm>
          <a:prstGeom prst="rect">
            <a:avLst/>
          </a:prstGeom>
        </p:spPr>
        <p:txBody>
          <a:bodyPr vert="horz" lIns="0" tIns="40504" rIns="0" bIns="40504" anchor="ctr"/>
          <a:lstStyle>
            <a:lvl1pPr marL="0" indent="0" algn="l">
              <a:lnSpc>
                <a:spcPct val="100000"/>
              </a:lnSpc>
              <a:spcBef>
                <a:spcPts val="0"/>
              </a:spcBef>
              <a:spcAft>
                <a:spcPts val="0"/>
              </a:spcAft>
              <a:buNone/>
              <a:defRPr sz="1799" b="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12" name="Text Placeholder 2"/>
          <p:cNvSpPr>
            <a:spLocks noGrp="1"/>
          </p:cNvSpPr>
          <p:nvPr>
            <p:ph type="body" sz="quarter" idx="16" hasCustomPrompt="1"/>
          </p:nvPr>
        </p:nvSpPr>
        <p:spPr>
          <a:xfrm>
            <a:off x="7158634" y="4263869"/>
            <a:ext cx="4488038" cy="1536867"/>
          </a:xfrm>
          <a:prstGeom prst="rect">
            <a:avLst/>
          </a:prstGeom>
        </p:spPr>
        <p:txBody>
          <a:bodyPr vert="horz" lIns="0" tIns="0" rIns="0" bIns="0"/>
          <a:lstStyle>
            <a:lvl1pPr marL="0" indent="0" algn="l">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512643801"/>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nodePh="1">
                                  <p:stCondLst>
                                    <p:cond delay="80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13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par>
                                <p:cTn id="12" presetID="42" presetClass="entr" presetSubtype="0" fill="hold" grpId="0" nodeType="withEffect">
                                  <p:stCondLst>
                                    <p:cond delay="20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400"/>
                                        <p:tgtEl>
                                          <p:spTgt spid="10">
                                            <p:txEl>
                                              <p:pRg st="0" end="0"/>
                                            </p:txEl>
                                          </p:spTgt>
                                        </p:tgtEl>
                                      </p:cBhvr>
                                    </p:animEffect>
                                    <p:anim calcmode="lin" valueType="num">
                                      <p:cBhvr>
                                        <p:cTn id="15"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2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anim calcmode="lin" valueType="num">
                                      <p:cBhvr>
                                        <p:cTn id="20"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8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hree Columns Text">
    <p:spTree>
      <p:nvGrpSpPr>
        <p:cNvPr id="1" name=""/>
        <p:cNvGrpSpPr/>
        <p:nvPr/>
      </p:nvGrpSpPr>
      <p:grpSpPr>
        <a:xfrm>
          <a:off x="0" y="0"/>
          <a:ext cx="0" cy="0"/>
          <a:chOff x="0" y="0"/>
          <a:chExt cx="0" cy="0"/>
        </a:xfrm>
      </p:grpSpPr>
      <p:sp>
        <p:nvSpPr>
          <p:cNvPr id="13" name="Rounded Rectangle 12"/>
          <p:cNvSpPr/>
          <p:nvPr userDrawn="1"/>
        </p:nvSpPr>
        <p:spPr>
          <a:xfrm rot="18900000">
            <a:off x="800771" y="3115671"/>
            <a:ext cx="6294300" cy="65382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4" name="Rounded Rectangle 13"/>
          <p:cNvSpPr/>
          <p:nvPr userDrawn="1"/>
        </p:nvSpPr>
        <p:spPr>
          <a:xfrm rot="18900000">
            <a:off x="2256988" y="3714319"/>
            <a:ext cx="4527448" cy="653822"/>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17" name="Rounded Rectangle 16"/>
          <p:cNvSpPr/>
          <p:nvPr userDrawn="1"/>
        </p:nvSpPr>
        <p:spPr>
          <a:xfrm rot="18900000" flipV="1">
            <a:off x="-292739" y="3248182"/>
            <a:ext cx="6422592" cy="370339"/>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6" name="Rounded Rectangle 5"/>
          <p:cNvSpPr/>
          <p:nvPr userDrawn="1"/>
        </p:nvSpPr>
        <p:spPr>
          <a:xfrm rot="18900000">
            <a:off x="627182" y="2201944"/>
            <a:ext cx="4527448" cy="65382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8536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 Placeholder 7"/>
          <p:cNvSpPr>
            <a:spLocks noGrp="1"/>
          </p:cNvSpPr>
          <p:nvPr userDrawn="1">
            <p:ph type="body" sz="quarter" idx="10" hasCustomPrompt="1"/>
          </p:nvPr>
        </p:nvSpPr>
        <p:spPr>
          <a:xfrm>
            <a:off x="6782573" y="2543224"/>
            <a:ext cx="4511964" cy="431780"/>
          </a:xfrm>
          <a:prstGeom prst="rect">
            <a:avLst/>
          </a:prstGeom>
        </p:spPr>
        <p:txBody>
          <a:bodyPr vert="horz" lIns="0" tIns="40504" rIns="0" bIns="40504" anchor="ctr"/>
          <a:lstStyle>
            <a:lvl1pPr marL="0" indent="0" algn="l">
              <a:lnSpc>
                <a:spcPct val="100000"/>
              </a:lnSpc>
              <a:spcBef>
                <a:spcPts val="0"/>
              </a:spcBef>
              <a:buNone/>
              <a:defRPr sz="4200" b="1">
                <a:solidFill>
                  <a:schemeClr val="bg1"/>
                </a:solidFill>
                <a:latin typeface="字魂70号-灵悦黑体" panose="00000500000000000000" pitchFamily="2" charset="-122"/>
                <a:cs typeface="字魂70号-灵悦黑体" panose="00000500000000000000" pitchFamily="2" charset="-122"/>
              </a:defRPr>
            </a:lvl1pPr>
          </a:lstStyle>
          <a:p>
            <a:pPr lvl="0"/>
            <a:r>
              <a:rPr lang="es-ES_tradnl" dirty="0"/>
              <a:t>TITLE HERE</a:t>
            </a:r>
          </a:p>
        </p:txBody>
      </p:sp>
      <p:sp>
        <p:nvSpPr>
          <p:cNvPr id="8" name="Text Placeholder 7"/>
          <p:cNvSpPr>
            <a:spLocks noGrp="1"/>
          </p:cNvSpPr>
          <p:nvPr userDrawn="1">
            <p:ph type="body" sz="quarter" idx="11" hasCustomPrompt="1"/>
          </p:nvPr>
        </p:nvSpPr>
        <p:spPr>
          <a:xfrm>
            <a:off x="6782573" y="3127020"/>
            <a:ext cx="4511964" cy="228451"/>
          </a:xfrm>
          <a:prstGeom prst="rect">
            <a:avLst/>
          </a:prstGeom>
        </p:spPr>
        <p:txBody>
          <a:bodyPr vert="horz" lIns="0" tIns="40504" rIns="0" bIns="40504" anchor="ctr"/>
          <a:lstStyle>
            <a:lvl1pPr marL="0" indent="0" algn="l">
              <a:lnSpc>
                <a:spcPct val="100000"/>
              </a:lnSpc>
              <a:spcBef>
                <a:spcPts val="0"/>
              </a:spcBef>
              <a:spcAft>
                <a:spcPts val="0"/>
              </a:spcAft>
              <a:buNone/>
              <a:defRPr sz="1799" b="0" baseline="0">
                <a:solidFill>
                  <a:schemeClr val="accent3"/>
                </a:solidFill>
                <a:latin typeface="Lato Light"/>
                <a:cs typeface="Lato Light"/>
              </a:defRPr>
            </a:lvl1pPr>
          </a:lstStyle>
          <a:p>
            <a:pPr lvl="0"/>
            <a:r>
              <a:rPr lang="es-ES_tradnl" dirty="0"/>
              <a:t>Break </a:t>
            </a:r>
            <a:r>
              <a:rPr lang="es-ES_tradnl" dirty="0" err="1"/>
              <a:t>Section</a:t>
            </a:r>
            <a:r>
              <a:rPr lang="es-ES_tradnl" dirty="0"/>
              <a:t> </a:t>
            </a:r>
            <a:r>
              <a:rPr lang="es-ES_tradnl" dirty="0" err="1"/>
              <a:t>Subtitle</a:t>
            </a:r>
            <a:endParaRPr lang="es-ES_tradnl" dirty="0"/>
          </a:p>
        </p:txBody>
      </p:sp>
      <p:sp>
        <p:nvSpPr>
          <p:cNvPr id="9" name="Text Placeholder 2"/>
          <p:cNvSpPr>
            <a:spLocks noGrp="1"/>
          </p:cNvSpPr>
          <p:nvPr userDrawn="1">
            <p:ph type="body" sz="quarter" idx="16" hasCustomPrompt="1"/>
          </p:nvPr>
        </p:nvSpPr>
        <p:spPr>
          <a:xfrm>
            <a:off x="6803034" y="3559597"/>
            <a:ext cx="4488038" cy="1536867"/>
          </a:xfrm>
          <a:prstGeom prst="rect">
            <a:avLst/>
          </a:prstGeom>
        </p:spPr>
        <p:txBody>
          <a:bodyPr vert="horz" lIns="0" tIns="0" rIns="0" bIns="0"/>
          <a:lstStyle>
            <a:lvl1pPr marL="0" indent="0" algn="l">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743729186"/>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400"/>
                                        <p:tgtEl>
                                          <p:spTgt spid="7">
                                            <p:txEl>
                                              <p:pRg st="0" end="0"/>
                                            </p:txEl>
                                          </p:spTgt>
                                        </p:tgtEl>
                                      </p:cBhvr>
                                    </p:animEffect>
                                    <p:anim calcmode="lin" valueType="num">
                                      <p:cBhvr>
                                        <p:cTn id="8" dur="4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par>
                                <p:cTn id="18" presetID="22" presetClass="entr" presetSubtype="1" fill="hold" grpId="0" nodeType="withEffect">
                                  <p:stCondLst>
                                    <p:cond delay="80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par>
                                <p:cTn id="21" presetID="22" presetClass="entr" presetSubtype="4"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1" fill="hold" grpId="0" nodeType="withEffect">
                                  <p:stCondLst>
                                    <p:cond delay="80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6" grpId="0" animBg="1"/>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400"/>
                        <p:tgtEl>
                          <p:spTgt spid="7"/>
                        </p:tgtEl>
                      </p:cBhvr>
                    </p:animEffect>
                    <p:anim calcmode="lin" valueType="num">
                      <p:cBhvr>
                        <p:cTn dur="400" fill="hold"/>
                        <p:tgtEl>
                          <p:spTgt spid="7"/>
                        </p:tgtEl>
                        <p:attrNameLst>
                          <p:attrName>ppt_x</p:attrName>
                        </p:attrNameLst>
                      </p:cBhvr>
                      <p:tavLst>
                        <p:tav tm="0">
                          <p:val>
                            <p:strVal val="#ppt_x"/>
                          </p:val>
                        </p:tav>
                        <p:tav tm="100000">
                          <p:val>
                            <p:strVal val="#ppt_x"/>
                          </p:val>
                        </p:tav>
                      </p:tavLst>
                    </p:anim>
                    <p:anim calcmode="lin" valueType="num">
                      <p:cBhvr>
                        <p:cTn dur="4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10" presetClass="entr" presetSubtype="0" fill="hold" nodeType="withEffect">
                  <p:stCondLst>
                    <p:cond delay="8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6BBF6-D9CB-4101-AAB7-39274FA2F5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2BE8FB6-CE2A-411F-9AE3-F86B8BB573EC}"/>
              </a:ext>
            </a:extLst>
          </p:cNvPr>
          <p:cNvSpPr>
            <a:spLocks noGrp="1"/>
          </p:cNvSpPr>
          <p:nvPr>
            <p:ph type="dt" sz="half" idx="10"/>
          </p:nvPr>
        </p:nvSpPr>
        <p:spPr/>
        <p:txBody>
          <a:bodyPr/>
          <a:lstStyle/>
          <a:p>
            <a:fld id="{326B962D-FA0A-49C6-9276-26C29FCF77C0}" type="datetimeFigureOut">
              <a:rPr lang="zh-CN" altLang="en-US" smtClean="0"/>
              <a:t>2020/1/5</a:t>
            </a:fld>
            <a:endParaRPr lang="zh-CN" altLang="en-US"/>
          </a:p>
        </p:txBody>
      </p:sp>
      <p:sp>
        <p:nvSpPr>
          <p:cNvPr id="4" name="页脚占位符 3">
            <a:extLst>
              <a:ext uri="{FF2B5EF4-FFF2-40B4-BE49-F238E27FC236}">
                <a16:creationId xmlns:a16="http://schemas.microsoft.com/office/drawing/2014/main" id="{07D33415-A348-49A8-A982-3E8A87A2FF1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69CA694-5601-45DA-B2E8-00EBD3CB9F80}"/>
              </a:ext>
            </a:extLst>
          </p:cNvPr>
          <p:cNvSpPr>
            <a:spLocks noGrp="1"/>
          </p:cNvSpPr>
          <p:nvPr>
            <p:ph type="sldNum" sz="quarter" idx="12"/>
          </p:nvPr>
        </p:nvSpPr>
        <p:spPr/>
        <p:txBody>
          <a:body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3809906658"/>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3AF720-2213-4263-9E3A-BD2E49381B71}"/>
              </a:ext>
            </a:extLst>
          </p:cNvPr>
          <p:cNvSpPr>
            <a:spLocks noGrp="1"/>
          </p:cNvSpPr>
          <p:nvPr>
            <p:ph type="dt" sz="half" idx="10"/>
          </p:nvPr>
        </p:nvSpPr>
        <p:spPr/>
        <p:txBody>
          <a:bodyPr/>
          <a:lstStyle/>
          <a:p>
            <a:fld id="{326B962D-FA0A-49C6-9276-26C29FCF77C0}" type="datetimeFigureOut">
              <a:rPr lang="zh-CN" altLang="en-US" smtClean="0"/>
              <a:t>2020/1/5</a:t>
            </a:fld>
            <a:endParaRPr lang="zh-CN" altLang="en-US"/>
          </a:p>
        </p:txBody>
      </p:sp>
      <p:sp>
        <p:nvSpPr>
          <p:cNvPr id="3" name="页脚占位符 2">
            <a:extLst>
              <a:ext uri="{FF2B5EF4-FFF2-40B4-BE49-F238E27FC236}">
                <a16:creationId xmlns:a16="http://schemas.microsoft.com/office/drawing/2014/main" id="{BE2880B1-D05F-4CD2-B244-9A2089A1FA7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9037A9F-8BE9-4393-B5F6-47EF8FAB5C8D}"/>
              </a:ext>
            </a:extLst>
          </p:cNvPr>
          <p:cNvSpPr>
            <a:spLocks noGrp="1"/>
          </p:cNvSpPr>
          <p:nvPr>
            <p:ph type="sldNum" sz="quarter" idx="12"/>
          </p:nvPr>
        </p:nvSpPr>
        <p:spPr/>
        <p:txBody>
          <a:body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4223386871"/>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309CE-BE1C-474D-9D54-B2751F9D528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4F93FBE-3765-420C-B72D-CF0CDCFF62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4C1B2AE-8CCE-4F03-9D63-F4A0F5C3B3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1F7CD5C-4C3B-4B7E-98B1-096B5FC03B9A}"/>
              </a:ext>
            </a:extLst>
          </p:cNvPr>
          <p:cNvSpPr>
            <a:spLocks noGrp="1"/>
          </p:cNvSpPr>
          <p:nvPr>
            <p:ph type="dt" sz="half" idx="10"/>
          </p:nvPr>
        </p:nvSpPr>
        <p:spPr/>
        <p:txBody>
          <a:bodyPr/>
          <a:lstStyle/>
          <a:p>
            <a:fld id="{326B962D-FA0A-49C6-9276-26C29FCF77C0}"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id="{A45961F0-00D2-4E30-A3D0-7BC53829BA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6CB28B-4420-4AD3-9F21-C27C1B920A70}"/>
              </a:ext>
            </a:extLst>
          </p:cNvPr>
          <p:cNvSpPr>
            <a:spLocks noGrp="1"/>
          </p:cNvSpPr>
          <p:nvPr>
            <p:ph type="sldNum" sz="quarter" idx="12"/>
          </p:nvPr>
        </p:nvSpPr>
        <p:spPr/>
        <p:txBody>
          <a:body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1376053782"/>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54652-D1E0-49D4-9EDE-9389D5AAB08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73324EF-3272-4D12-8D07-EA3B54E534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5E289EC-E546-409B-814F-D9AC4C1C9F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05AD99-DB10-4ECA-B920-056E9C358936}"/>
              </a:ext>
            </a:extLst>
          </p:cNvPr>
          <p:cNvSpPr>
            <a:spLocks noGrp="1"/>
          </p:cNvSpPr>
          <p:nvPr>
            <p:ph type="dt" sz="half" idx="10"/>
          </p:nvPr>
        </p:nvSpPr>
        <p:spPr/>
        <p:txBody>
          <a:bodyPr/>
          <a:lstStyle/>
          <a:p>
            <a:fld id="{326B962D-FA0A-49C6-9276-26C29FCF77C0}"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id="{4DED00A2-09F0-4513-99BD-CA8B9F6C7F5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1B8163-CE59-4350-88B8-CB0454C3CF9F}"/>
              </a:ext>
            </a:extLst>
          </p:cNvPr>
          <p:cNvSpPr>
            <a:spLocks noGrp="1"/>
          </p:cNvSpPr>
          <p:nvPr>
            <p:ph type="sldNum" sz="quarter" idx="12"/>
          </p:nvPr>
        </p:nvSpPr>
        <p:spPr/>
        <p:txBody>
          <a:body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2150572345"/>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92E3143-68CF-43DA-AB1D-3F5DEC4051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5312704-1FFC-45C9-B409-E0143BB4C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15A94E-EE21-4D5D-A538-476166EF43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6B962D-FA0A-49C6-9276-26C29FCF77C0}"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F47B4A3D-02AD-4A38-BC45-98A591AC6A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BFE4B14-FC01-4883-82DB-42FA30ACA0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D9A6F4-C2DD-4E07-8026-62CFF7D39ED7}" type="slidenum">
              <a:rPr lang="zh-CN" altLang="en-US" smtClean="0"/>
              <a:t>‹#›</a:t>
            </a:fld>
            <a:endParaRPr lang="zh-CN" altLang="en-US"/>
          </a:p>
        </p:txBody>
      </p:sp>
    </p:spTree>
    <p:extLst>
      <p:ext uri="{BB962C8B-B14F-4D97-AF65-F5344CB8AC3E}">
        <p14:creationId xmlns:p14="http://schemas.microsoft.com/office/powerpoint/2010/main" val="3717897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74012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Lst>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xStyles>
    <p:titleStyle>
      <a:lvl1pPr algn="l" defTabSz="866943" rtl="0" eaLnBrk="1" latinLnBrk="0" hangingPunct="1">
        <a:lnSpc>
          <a:spcPct val="90000"/>
        </a:lnSpc>
        <a:spcBef>
          <a:spcPct val="0"/>
        </a:spcBef>
        <a:buNone/>
        <a:defRPr sz="4172" kern="1200">
          <a:solidFill>
            <a:schemeClr val="tx1"/>
          </a:solidFill>
          <a:latin typeface="+mj-lt"/>
          <a:ea typeface="+mj-ea"/>
          <a:cs typeface="+mj-cs"/>
        </a:defRPr>
      </a:lvl1pPr>
    </p:titleStyle>
    <p:bodyStyle>
      <a:lvl1pPr marL="216736" indent="-216736" algn="l" defTabSz="866943" rtl="0" eaLnBrk="1" latinLnBrk="0" hangingPunct="1">
        <a:lnSpc>
          <a:spcPct val="90000"/>
        </a:lnSpc>
        <a:spcBef>
          <a:spcPts val="948"/>
        </a:spcBef>
        <a:buFont typeface="Arial" panose="020B0604020202020204" pitchFamily="34" charset="0"/>
        <a:buChar char="•"/>
        <a:defRPr sz="2655" kern="1200">
          <a:solidFill>
            <a:schemeClr val="tx1"/>
          </a:solidFill>
          <a:latin typeface="+mn-lt"/>
          <a:ea typeface="+mn-ea"/>
          <a:cs typeface="+mn-cs"/>
        </a:defRPr>
      </a:lvl1pPr>
      <a:lvl2pPr marL="650207" indent="-216736" algn="l" defTabSz="866943" rtl="0" eaLnBrk="1" latinLnBrk="0" hangingPunct="1">
        <a:lnSpc>
          <a:spcPct val="90000"/>
        </a:lnSpc>
        <a:spcBef>
          <a:spcPts val="474"/>
        </a:spcBef>
        <a:buFont typeface="Arial" panose="020B0604020202020204" pitchFamily="34" charset="0"/>
        <a:buChar char="•"/>
        <a:defRPr sz="2275" kern="1200">
          <a:solidFill>
            <a:schemeClr val="tx1"/>
          </a:solidFill>
          <a:latin typeface="+mn-lt"/>
          <a:ea typeface="+mn-ea"/>
          <a:cs typeface="+mn-cs"/>
        </a:defRPr>
      </a:lvl2pPr>
      <a:lvl3pPr marL="1083678" indent="-216736" algn="l" defTabSz="866943" rtl="0" eaLnBrk="1" latinLnBrk="0" hangingPunct="1">
        <a:lnSpc>
          <a:spcPct val="90000"/>
        </a:lnSpc>
        <a:spcBef>
          <a:spcPts val="474"/>
        </a:spcBef>
        <a:buFont typeface="Arial" panose="020B0604020202020204" pitchFamily="34" charset="0"/>
        <a:buChar char="•"/>
        <a:defRPr sz="1896" kern="1200">
          <a:solidFill>
            <a:schemeClr val="tx1"/>
          </a:solidFill>
          <a:latin typeface="+mn-lt"/>
          <a:ea typeface="+mn-ea"/>
          <a:cs typeface="+mn-cs"/>
        </a:defRPr>
      </a:lvl3pPr>
      <a:lvl4pPr marL="1517150"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4pPr>
      <a:lvl5pPr marL="1950621"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5pPr>
      <a:lvl6pPr marL="2384092"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6pPr>
      <a:lvl7pPr marL="2817564"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7pPr>
      <a:lvl8pPr marL="3251035"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8pPr>
      <a:lvl9pPr marL="3684506" indent="-216736" algn="l" defTabSz="866943" rtl="0" eaLnBrk="1" latinLnBrk="0" hangingPunct="1">
        <a:lnSpc>
          <a:spcPct val="90000"/>
        </a:lnSpc>
        <a:spcBef>
          <a:spcPts val="474"/>
        </a:spcBef>
        <a:buFont typeface="Arial" panose="020B0604020202020204" pitchFamily="34" charset="0"/>
        <a:buChar char="•"/>
        <a:defRPr sz="1707" kern="1200">
          <a:solidFill>
            <a:schemeClr val="tx1"/>
          </a:solidFill>
          <a:latin typeface="+mn-lt"/>
          <a:ea typeface="+mn-ea"/>
          <a:cs typeface="+mn-cs"/>
        </a:defRPr>
      </a:lvl9pPr>
    </p:bodyStyle>
    <p:otherStyle>
      <a:defPPr>
        <a:defRPr lang="zh-CN"/>
      </a:defPPr>
      <a:lvl1pPr marL="0" algn="l" defTabSz="866943" rtl="0" eaLnBrk="1" latinLnBrk="0" hangingPunct="1">
        <a:defRPr sz="1707" kern="1200">
          <a:solidFill>
            <a:schemeClr val="tx1"/>
          </a:solidFill>
          <a:latin typeface="+mn-lt"/>
          <a:ea typeface="+mn-ea"/>
          <a:cs typeface="+mn-cs"/>
        </a:defRPr>
      </a:lvl1pPr>
      <a:lvl2pPr marL="433471" algn="l" defTabSz="866943" rtl="0" eaLnBrk="1" latinLnBrk="0" hangingPunct="1">
        <a:defRPr sz="1707" kern="1200">
          <a:solidFill>
            <a:schemeClr val="tx1"/>
          </a:solidFill>
          <a:latin typeface="+mn-lt"/>
          <a:ea typeface="+mn-ea"/>
          <a:cs typeface="+mn-cs"/>
        </a:defRPr>
      </a:lvl2pPr>
      <a:lvl3pPr marL="866943" algn="l" defTabSz="866943" rtl="0" eaLnBrk="1" latinLnBrk="0" hangingPunct="1">
        <a:defRPr sz="1707" kern="1200">
          <a:solidFill>
            <a:schemeClr val="tx1"/>
          </a:solidFill>
          <a:latin typeface="+mn-lt"/>
          <a:ea typeface="+mn-ea"/>
          <a:cs typeface="+mn-cs"/>
        </a:defRPr>
      </a:lvl3pPr>
      <a:lvl4pPr marL="1300414" algn="l" defTabSz="866943" rtl="0" eaLnBrk="1" latinLnBrk="0" hangingPunct="1">
        <a:defRPr sz="1707" kern="1200">
          <a:solidFill>
            <a:schemeClr val="tx1"/>
          </a:solidFill>
          <a:latin typeface="+mn-lt"/>
          <a:ea typeface="+mn-ea"/>
          <a:cs typeface="+mn-cs"/>
        </a:defRPr>
      </a:lvl4pPr>
      <a:lvl5pPr marL="1733885" algn="l" defTabSz="866943" rtl="0" eaLnBrk="1" latinLnBrk="0" hangingPunct="1">
        <a:defRPr sz="1707" kern="1200">
          <a:solidFill>
            <a:schemeClr val="tx1"/>
          </a:solidFill>
          <a:latin typeface="+mn-lt"/>
          <a:ea typeface="+mn-ea"/>
          <a:cs typeface="+mn-cs"/>
        </a:defRPr>
      </a:lvl5pPr>
      <a:lvl6pPr marL="2167357" algn="l" defTabSz="866943" rtl="0" eaLnBrk="1" latinLnBrk="0" hangingPunct="1">
        <a:defRPr sz="1707" kern="1200">
          <a:solidFill>
            <a:schemeClr val="tx1"/>
          </a:solidFill>
          <a:latin typeface="+mn-lt"/>
          <a:ea typeface="+mn-ea"/>
          <a:cs typeface="+mn-cs"/>
        </a:defRPr>
      </a:lvl6pPr>
      <a:lvl7pPr marL="2600828" algn="l" defTabSz="866943" rtl="0" eaLnBrk="1" latinLnBrk="0" hangingPunct="1">
        <a:defRPr sz="1707" kern="1200">
          <a:solidFill>
            <a:schemeClr val="tx1"/>
          </a:solidFill>
          <a:latin typeface="+mn-lt"/>
          <a:ea typeface="+mn-ea"/>
          <a:cs typeface="+mn-cs"/>
        </a:defRPr>
      </a:lvl7pPr>
      <a:lvl8pPr marL="3034299" algn="l" defTabSz="866943" rtl="0" eaLnBrk="1" latinLnBrk="0" hangingPunct="1">
        <a:defRPr sz="1707" kern="1200">
          <a:solidFill>
            <a:schemeClr val="tx1"/>
          </a:solidFill>
          <a:latin typeface="+mn-lt"/>
          <a:ea typeface="+mn-ea"/>
          <a:cs typeface="+mn-cs"/>
        </a:defRPr>
      </a:lvl8pPr>
      <a:lvl9pPr marL="3467771" algn="l" defTabSz="866943" rtl="0" eaLnBrk="1" latinLnBrk="0" hangingPunct="1">
        <a:defRPr sz="17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1.xml"/><Relationship Id="rId11" Type="http://schemas.openxmlformats.org/officeDocument/2006/relationships/image" Target="../media/image19.png"/><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video" Target="../media/media2.mp4"/><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hyperlink" Target="https://baike.baidu.com/item/%E6%B6%88%E6%81%AF%E4%B8%AD%E9%97%B4%E4%BB%B6" TargetMode="External"/><Relationship Id="rId3" Type="http://schemas.openxmlformats.org/officeDocument/2006/relationships/image" Target="../media/image2.jpg"/><Relationship Id="rId7" Type="http://schemas.openxmlformats.org/officeDocument/2006/relationships/hyperlink" Target="https://baike.baidu.com/item/TCP%2FIP%E5%8D%8F%E8%AE%AE%E6%97%8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4.xml"/><Relationship Id="rId9"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2.jp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7D6A6ABA-63AF-4039-94E1-4004AE309608}"/>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文档 18">
            <a:extLst>
              <a:ext uri="{FF2B5EF4-FFF2-40B4-BE49-F238E27FC236}">
                <a16:creationId xmlns:a16="http://schemas.microsoft.com/office/drawing/2014/main" id="{75D2B5D1-3B02-46FF-84A5-A0540F506FB3}"/>
              </a:ext>
            </a:extLst>
          </p:cNvPr>
          <p:cNvSpPr/>
          <p:nvPr/>
        </p:nvSpPr>
        <p:spPr>
          <a:xfrm>
            <a:off x="0" y="0"/>
            <a:ext cx="12192000" cy="6338455"/>
          </a:xfrm>
          <a:prstGeom prst="flowChartDocument">
            <a:avLst/>
          </a:prstGeom>
          <a:solidFill>
            <a:schemeClr val="bg1">
              <a:lumMod val="95000"/>
            </a:schemeClr>
          </a:solidFill>
          <a:ln>
            <a:noFill/>
          </a:ln>
          <a:effectLst>
            <a:outerShdw blurRad="254000" sx="101000" sy="101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0CE85B31-692B-4D66-AC7C-2C7266188659}"/>
              </a:ext>
            </a:extLst>
          </p:cNvPr>
          <p:cNvGrpSpPr/>
          <p:nvPr/>
        </p:nvGrpSpPr>
        <p:grpSpPr>
          <a:xfrm>
            <a:off x="3124200" y="1485472"/>
            <a:ext cx="5869431" cy="2250878"/>
            <a:chOff x="3124200" y="1641336"/>
            <a:chExt cx="5869431" cy="2250878"/>
          </a:xfrm>
        </p:grpSpPr>
        <p:sp>
          <p:nvSpPr>
            <p:cNvPr id="6" name="矩形: 圆角 5">
              <a:extLst>
                <a:ext uri="{FF2B5EF4-FFF2-40B4-BE49-F238E27FC236}">
                  <a16:creationId xmlns:a16="http://schemas.microsoft.com/office/drawing/2014/main" id="{C9C3DA8C-0B55-47B2-A266-07691A278C51}"/>
                </a:ext>
              </a:extLst>
            </p:cNvPr>
            <p:cNvSpPr/>
            <p:nvPr/>
          </p:nvSpPr>
          <p:spPr>
            <a:xfrm>
              <a:off x="3124200" y="1641336"/>
              <a:ext cx="1335066" cy="22098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EEADF8E6-7BD2-40D0-AF0C-4C8629999943}"/>
                </a:ext>
              </a:extLst>
            </p:cNvPr>
            <p:cNvSpPr/>
            <p:nvPr/>
          </p:nvSpPr>
          <p:spPr>
            <a:xfrm>
              <a:off x="4607584" y="1641336"/>
              <a:ext cx="1335066" cy="22098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A709133F-D4BC-47EA-A954-53C178EE7CB4}"/>
                </a:ext>
              </a:extLst>
            </p:cNvPr>
            <p:cNvSpPr/>
            <p:nvPr/>
          </p:nvSpPr>
          <p:spPr>
            <a:xfrm>
              <a:off x="6084993" y="1641336"/>
              <a:ext cx="1335066" cy="22098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123A3D3F-8A82-4B9B-9036-7161AAAFA52B}"/>
                </a:ext>
              </a:extLst>
            </p:cNvPr>
            <p:cNvSpPr/>
            <p:nvPr/>
          </p:nvSpPr>
          <p:spPr>
            <a:xfrm>
              <a:off x="7562402" y="1641336"/>
              <a:ext cx="1335066" cy="22098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66A1A23-42AF-4476-ABCA-32F536C2DDCE}"/>
                </a:ext>
              </a:extLst>
            </p:cNvPr>
            <p:cNvSpPr txBox="1"/>
            <p:nvPr/>
          </p:nvSpPr>
          <p:spPr>
            <a:xfrm>
              <a:off x="3149786" y="1676223"/>
              <a:ext cx="1362718" cy="2215991"/>
            </a:xfrm>
            <a:prstGeom prst="rect">
              <a:avLst/>
            </a:prstGeom>
            <a:noFill/>
          </p:spPr>
          <p:txBody>
            <a:bodyPr wrap="square" rtlCol="0">
              <a:spAutoFit/>
            </a:bodyPr>
            <a:lstStyle/>
            <a:p>
              <a:r>
                <a:rPr lang="en-US" altLang="zh-CN" sz="13800" dirty="0">
                  <a:solidFill>
                    <a:schemeClr val="bg1"/>
                  </a:solidFill>
                  <a:latin typeface="包图粗黑体" panose="02000800000000000000" pitchFamily="2" charset="-122"/>
                  <a:ea typeface="包图粗黑体" panose="02000800000000000000" pitchFamily="2" charset="-122"/>
                </a:rPr>
                <a:t>T</a:t>
              </a:r>
              <a:endParaRPr lang="zh-CN" altLang="en-US" sz="13800" dirty="0">
                <a:solidFill>
                  <a:schemeClr val="bg1"/>
                </a:solidFill>
                <a:latin typeface="包图粗黑体" panose="02000800000000000000" pitchFamily="2" charset="-122"/>
                <a:ea typeface="包图粗黑体" panose="02000800000000000000" pitchFamily="2" charset="-122"/>
              </a:endParaRPr>
            </a:p>
          </p:txBody>
        </p:sp>
        <p:sp>
          <p:nvSpPr>
            <p:cNvPr id="11" name="文本框 10">
              <a:extLst>
                <a:ext uri="{FF2B5EF4-FFF2-40B4-BE49-F238E27FC236}">
                  <a16:creationId xmlns:a16="http://schemas.microsoft.com/office/drawing/2014/main" id="{354E437A-8989-46D6-B959-4B570D724A9F}"/>
                </a:ext>
              </a:extLst>
            </p:cNvPr>
            <p:cNvSpPr txBox="1"/>
            <p:nvPr/>
          </p:nvSpPr>
          <p:spPr>
            <a:xfrm>
              <a:off x="4602270" y="1665402"/>
              <a:ext cx="1254002" cy="2215991"/>
            </a:xfrm>
            <a:prstGeom prst="rect">
              <a:avLst/>
            </a:prstGeom>
            <a:noFill/>
          </p:spPr>
          <p:txBody>
            <a:bodyPr wrap="square" rtlCol="0">
              <a:spAutoFit/>
            </a:bodyPr>
            <a:lstStyle/>
            <a:p>
              <a:r>
                <a:rPr lang="en-US" altLang="zh-CN" sz="13800" dirty="0">
                  <a:solidFill>
                    <a:schemeClr val="bg1"/>
                  </a:solidFill>
                  <a:latin typeface="包图粗黑体" panose="02000800000000000000" pitchFamily="2" charset="-122"/>
                  <a:ea typeface="包图粗黑体" panose="02000800000000000000" pitchFamily="2" charset="-122"/>
                </a:rPr>
                <a:t>A</a:t>
              </a:r>
              <a:endParaRPr lang="zh-CN" altLang="en-US" sz="13800" dirty="0">
                <a:solidFill>
                  <a:schemeClr val="bg1"/>
                </a:solidFill>
                <a:latin typeface="包图粗黑体" panose="02000800000000000000" pitchFamily="2" charset="-122"/>
                <a:ea typeface="包图粗黑体" panose="02000800000000000000" pitchFamily="2" charset="-122"/>
              </a:endParaRPr>
            </a:p>
          </p:txBody>
        </p:sp>
        <p:sp>
          <p:nvSpPr>
            <p:cNvPr id="12" name="文本框 11">
              <a:extLst>
                <a:ext uri="{FF2B5EF4-FFF2-40B4-BE49-F238E27FC236}">
                  <a16:creationId xmlns:a16="http://schemas.microsoft.com/office/drawing/2014/main" id="{CEEAB5E7-A509-4ED5-92B8-08AA6E586F37}"/>
                </a:ext>
              </a:extLst>
            </p:cNvPr>
            <p:cNvSpPr txBox="1"/>
            <p:nvPr/>
          </p:nvSpPr>
          <p:spPr>
            <a:xfrm>
              <a:off x="6168777" y="1676221"/>
              <a:ext cx="1362718" cy="2215991"/>
            </a:xfrm>
            <a:prstGeom prst="rect">
              <a:avLst/>
            </a:prstGeom>
            <a:noFill/>
          </p:spPr>
          <p:txBody>
            <a:bodyPr wrap="square" rtlCol="0">
              <a:spAutoFit/>
            </a:bodyPr>
            <a:lstStyle/>
            <a:p>
              <a:r>
                <a:rPr lang="en-US" altLang="zh-CN" sz="13800" dirty="0">
                  <a:solidFill>
                    <a:schemeClr val="bg1"/>
                  </a:solidFill>
                  <a:latin typeface="包图粗黑体" panose="02000800000000000000" pitchFamily="2" charset="-122"/>
                  <a:ea typeface="包图粗黑体" panose="02000800000000000000" pitchFamily="2" charset="-122"/>
                </a:rPr>
                <a:t>S</a:t>
              </a:r>
              <a:endParaRPr lang="zh-CN" altLang="en-US" sz="13800" dirty="0">
                <a:solidFill>
                  <a:schemeClr val="bg1"/>
                </a:solidFill>
                <a:latin typeface="包图粗黑体" panose="02000800000000000000" pitchFamily="2" charset="-122"/>
                <a:ea typeface="包图粗黑体" panose="02000800000000000000" pitchFamily="2" charset="-122"/>
              </a:endParaRPr>
            </a:p>
          </p:txBody>
        </p:sp>
        <p:sp>
          <p:nvSpPr>
            <p:cNvPr id="13" name="文本框 12">
              <a:extLst>
                <a:ext uri="{FF2B5EF4-FFF2-40B4-BE49-F238E27FC236}">
                  <a16:creationId xmlns:a16="http://schemas.microsoft.com/office/drawing/2014/main" id="{2865DD7D-4041-4B9D-818F-2A65A9F5CED3}"/>
                </a:ext>
              </a:extLst>
            </p:cNvPr>
            <p:cNvSpPr txBox="1"/>
            <p:nvPr/>
          </p:nvSpPr>
          <p:spPr>
            <a:xfrm>
              <a:off x="7630913" y="1676222"/>
              <a:ext cx="1362718" cy="2215991"/>
            </a:xfrm>
            <a:prstGeom prst="rect">
              <a:avLst/>
            </a:prstGeom>
            <a:noFill/>
          </p:spPr>
          <p:txBody>
            <a:bodyPr wrap="square" rtlCol="0">
              <a:spAutoFit/>
            </a:bodyPr>
            <a:lstStyle/>
            <a:p>
              <a:r>
                <a:rPr lang="en-US" altLang="zh-CN" sz="13800" dirty="0">
                  <a:solidFill>
                    <a:schemeClr val="bg1"/>
                  </a:solidFill>
                  <a:latin typeface="包图粗黑体" panose="02000800000000000000" pitchFamily="2" charset="-122"/>
                  <a:ea typeface="包图粗黑体" panose="02000800000000000000" pitchFamily="2" charset="-122"/>
                </a:rPr>
                <a:t>K</a:t>
              </a:r>
              <a:endParaRPr lang="zh-CN" altLang="en-US" sz="13800" dirty="0">
                <a:solidFill>
                  <a:schemeClr val="bg1"/>
                </a:solidFill>
                <a:latin typeface="包图粗黑体" panose="02000800000000000000" pitchFamily="2" charset="-122"/>
                <a:ea typeface="包图粗黑体" panose="02000800000000000000" pitchFamily="2" charset="-122"/>
              </a:endParaRPr>
            </a:p>
          </p:txBody>
        </p:sp>
      </p:grpSp>
      <p:sp>
        <p:nvSpPr>
          <p:cNvPr id="15" name="文本框 14">
            <a:extLst>
              <a:ext uri="{FF2B5EF4-FFF2-40B4-BE49-F238E27FC236}">
                <a16:creationId xmlns:a16="http://schemas.microsoft.com/office/drawing/2014/main" id="{B648DD84-E538-4C4A-9C99-017BC4426AE3}"/>
              </a:ext>
            </a:extLst>
          </p:cNvPr>
          <p:cNvSpPr txBox="1"/>
          <p:nvPr/>
        </p:nvSpPr>
        <p:spPr>
          <a:xfrm>
            <a:off x="3013084" y="3866542"/>
            <a:ext cx="6026727" cy="584775"/>
          </a:xfrm>
          <a:prstGeom prst="rect">
            <a:avLst/>
          </a:prstGeom>
          <a:noFill/>
        </p:spPr>
        <p:txBody>
          <a:bodyPr wrap="square" rtlCol="0">
            <a:spAutoFit/>
          </a:bodyPr>
          <a:lstStyle/>
          <a:p>
            <a:pPr algn="ctr"/>
            <a:r>
              <a:rPr lang="zh-CN" altLang="en-US" sz="3200" dirty="0">
                <a:solidFill>
                  <a:srgbClr val="002060"/>
                </a:solidFill>
                <a:latin typeface="三极粗极黑简体" panose="00000500000000000000" pitchFamily="2" charset="-122"/>
                <a:ea typeface="三极粗极黑简体" panose="00000500000000000000" pitchFamily="2" charset="-122"/>
              </a:rPr>
              <a:t>汇报</a:t>
            </a:r>
          </a:p>
        </p:txBody>
      </p:sp>
      <p:cxnSp>
        <p:nvCxnSpPr>
          <p:cNvPr id="17" name="直接连接符 16">
            <a:extLst>
              <a:ext uri="{FF2B5EF4-FFF2-40B4-BE49-F238E27FC236}">
                <a16:creationId xmlns:a16="http://schemas.microsoft.com/office/drawing/2014/main" id="{A782694A-EE84-4FCF-B93E-22BE54AB780A}"/>
              </a:ext>
            </a:extLst>
          </p:cNvPr>
          <p:cNvCxnSpPr/>
          <p:nvPr/>
        </p:nvCxnSpPr>
        <p:spPr>
          <a:xfrm>
            <a:off x="2940347" y="4564828"/>
            <a:ext cx="6099464"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5FD9DC14-A66F-4266-8AD9-2FBBDA7DBA86}"/>
              </a:ext>
            </a:extLst>
          </p:cNvPr>
          <p:cNvSpPr txBox="1"/>
          <p:nvPr/>
        </p:nvSpPr>
        <p:spPr>
          <a:xfrm>
            <a:off x="2940346" y="4727864"/>
            <a:ext cx="6269799" cy="369332"/>
          </a:xfrm>
          <a:prstGeom prst="rect">
            <a:avLst/>
          </a:prstGeom>
          <a:noFill/>
        </p:spPr>
        <p:txBody>
          <a:bodyPr wrap="square" rtlCol="0">
            <a:spAutoFit/>
          </a:bodyPr>
          <a:lstStyle/>
          <a:p>
            <a:pPr algn="ctr"/>
            <a:r>
              <a:rPr lang="zh-CN" altLang="en-US" dirty="0">
                <a:solidFill>
                  <a:srgbClr val="002060"/>
                </a:solidFill>
                <a:latin typeface="三极粗极黑简体" panose="00000500000000000000" pitchFamily="2" charset="-122"/>
                <a:ea typeface="三极粗极黑简体" panose="00000500000000000000" pitchFamily="2" charset="-122"/>
              </a:rPr>
              <a:t>林茂森 黄俊朗 陈冰佳</a:t>
            </a:r>
          </a:p>
        </p:txBody>
      </p:sp>
    </p:spTree>
    <p:extLst>
      <p:ext uri="{BB962C8B-B14F-4D97-AF65-F5344CB8AC3E}">
        <p14:creationId xmlns:p14="http://schemas.microsoft.com/office/powerpoint/2010/main" val="1707317267"/>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750"/>
                                        <p:tgtEl>
                                          <p:spTgt spid="19"/>
                                        </p:tgtEl>
                                      </p:cBhvr>
                                    </p:animEffect>
                                  </p:childTnLst>
                                </p:cTn>
                              </p:par>
                            </p:childTnLst>
                          </p:cTn>
                        </p:par>
                        <p:par>
                          <p:cTn id="8" fill="hold">
                            <p:stCondLst>
                              <p:cond delay="75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750" fill="hold"/>
                                        <p:tgtEl>
                                          <p:spTgt spid="14"/>
                                        </p:tgtEl>
                                        <p:attrNameLst>
                                          <p:attrName>ppt_w</p:attrName>
                                        </p:attrNameLst>
                                      </p:cBhvr>
                                      <p:tavLst>
                                        <p:tav tm="0">
                                          <p:val>
                                            <p:fltVal val="0"/>
                                          </p:val>
                                        </p:tav>
                                        <p:tav tm="100000">
                                          <p:val>
                                            <p:strVal val="#ppt_w"/>
                                          </p:val>
                                        </p:tav>
                                      </p:tavLst>
                                    </p:anim>
                                    <p:anim calcmode="lin" valueType="num">
                                      <p:cBhvr>
                                        <p:cTn id="12" dur="750" fill="hold"/>
                                        <p:tgtEl>
                                          <p:spTgt spid="14"/>
                                        </p:tgtEl>
                                        <p:attrNameLst>
                                          <p:attrName>ppt_h</p:attrName>
                                        </p:attrNameLst>
                                      </p:cBhvr>
                                      <p:tavLst>
                                        <p:tav tm="0">
                                          <p:val>
                                            <p:fltVal val="0"/>
                                          </p:val>
                                        </p:tav>
                                        <p:tav tm="100000">
                                          <p:val>
                                            <p:strVal val="#ppt_h"/>
                                          </p:val>
                                        </p:tav>
                                      </p:tavLst>
                                    </p:anim>
                                    <p:animEffect transition="in" filter="fade">
                                      <p:cBhvr>
                                        <p:cTn id="13" dur="750"/>
                                        <p:tgtEl>
                                          <p:spTgt spid="14"/>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750"/>
                                        <p:tgtEl>
                                          <p:spTgt spid="15"/>
                                        </p:tgtEl>
                                      </p:cBhvr>
                                    </p:animEffect>
                                  </p:childTnLst>
                                </p:cTn>
                              </p:par>
                            </p:childTnLst>
                          </p:cTn>
                        </p:par>
                        <p:par>
                          <p:cTn id="18" fill="hold">
                            <p:stCondLst>
                              <p:cond delay="2250"/>
                            </p:stCondLst>
                            <p:childTnLst>
                              <p:par>
                                <p:cTn id="19" presetID="16" presetClass="entr" presetSubtype="37"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outVertical)">
                                      <p:cBhvr>
                                        <p:cTn id="21" dur="750"/>
                                        <p:tgtEl>
                                          <p:spTgt spid="17"/>
                                        </p:tgtEl>
                                      </p:cBhvr>
                                    </p:animEffect>
                                  </p:childTnLst>
                                </p:cTn>
                              </p:par>
                            </p:childTnLst>
                          </p:cTn>
                        </p:par>
                        <p:par>
                          <p:cTn id="22" fill="hold">
                            <p:stCondLst>
                              <p:cond delay="3000"/>
                            </p:stCondLst>
                            <p:childTnLst>
                              <p:par>
                                <p:cTn id="23" presetID="12" presetClass="entr" presetSubtype="4"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750"/>
                                        <p:tgtEl>
                                          <p:spTgt spid="18"/>
                                        </p:tgtEl>
                                        <p:attrNameLst>
                                          <p:attrName>ppt_y</p:attrName>
                                        </p:attrNameLst>
                                      </p:cBhvr>
                                      <p:tavLst>
                                        <p:tav tm="0">
                                          <p:val>
                                            <p:strVal val="#ppt_y+#ppt_h*1.125000"/>
                                          </p:val>
                                        </p:tav>
                                        <p:tav tm="100000">
                                          <p:val>
                                            <p:strVal val="#ppt_y"/>
                                          </p:val>
                                        </p:tav>
                                      </p:tavLst>
                                    </p:anim>
                                    <p:animEffect transition="in" filter="wipe(up)">
                                      <p:cBhvr>
                                        <p:cTn id="26"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55416"/>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02</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lang="zh-CN" altLang="en-US" sz="2800" b="1" spc="300" dirty="0">
                <a:solidFill>
                  <a:schemeClr val="tx1">
                    <a:lumMod val="75000"/>
                    <a:lumOff val="25000"/>
                  </a:schemeClr>
                </a:solidFill>
                <a:latin typeface="三极极黑简体" panose="00000505000000000000" pitchFamily="2" charset="-122"/>
                <a:ea typeface="三极极黑简体" panose="00000505000000000000" pitchFamily="2" charset="-122"/>
                <a:sym typeface="Source Han Serif SC" panose="02020400000000000000" pitchFamily="18" charset="-122"/>
              </a:rPr>
              <a:t>功能介绍</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sp>
        <p:nvSpPr>
          <p:cNvPr id="6" name="文本框 5">
            <a:extLst>
              <a:ext uri="{FF2B5EF4-FFF2-40B4-BE49-F238E27FC236}">
                <a16:creationId xmlns:a16="http://schemas.microsoft.com/office/drawing/2014/main" id="{C9F8C633-56D6-44F8-B401-0961AEA12690}"/>
              </a:ext>
            </a:extLst>
          </p:cNvPr>
          <p:cNvSpPr txBox="1"/>
          <p:nvPr/>
        </p:nvSpPr>
        <p:spPr>
          <a:xfrm>
            <a:off x="323273" y="1376218"/>
            <a:ext cx="10039927" cy="369332"/>
          </a:xfrm>
          <a:prstGeom prst="rect">
            <a:avLst/>
          </a:prstGeom>
          <a:noFill/>
        </p:spPr>
        <p:txBody>
          <a:bodyPr wrap="square" rtlCol="0">
            <a:spAutoFit/>
          </a:bodyPr>
          <a:lstStyle/>
          <a:p>
            <a:r>
              <a:rPr lang="en-US" altLang="zh-CN" dirty="0" err="1"/>
              <a:t>redis</a:t>
            </a:r>
            <a:endParaRPr lang="zh-CN" altLang="en-US" dirty="0"/>
          </a:p>
        </p:txBody>
      </p:sp>
      <p:pic>
        <p:nvPicPr>
          <p:cNvPr id="2" name="图片 1">
            <a:extLst>
              <a:ext uri="{FF2B5EF4-FFF2-40B4-BE49-F238E27FC236}">
                <a16:creationId xmlns:a16="http://schemas.microsoft.com/office/drawing/2014/main" id="{0AD68DE9-F629-4A1F-B685-7B7157B19379}"/>
              </a:ext>
            </a:extLst>
          </p:cNvPr>
          <p:cNvPicPr>
            <a:picLocks noChangeAspect="1"/>
          </p:cNvPicPr>
          <p:nvPr/>
        </p:nvPicPr>
        <p:blipFill>
          <a:blip r:embed="rId6"/>
          <a:stretch>
            <a:fillRect/>
          </a:stretch>
        </p:blipFill>
        <p:spPr>
          <a:xfrm>
            <a:off x="251203" y="2179185"/>
            <a:ext cx="6140361" cy="2847975"/>
          </a:xfrm>
          <a:prstGeom prst="rect">
            <a:avLst/>
          </a:prstGeom>
        </p:spPr>
      </p:pic>
      <p:pic>
        <p:nvPicPr>
          <p:cNvPr id="3" name="图片 2">
            <a:extLst>
              <a:ext uri="{FF2B5EF4-FFF2-40B4-BE49-F238E27FC236}">
                <a16:creationId xmlns:a16="http://schemas.microsoft.com/office/drawing/2014/main" id="{8FE3581F-A3E0-43AD-B99F-FA0DB64EB1D0}"/>
              </a:ext>
            </a:extLst>
          </p:cNvPr>
          <p:cNvPicPr>
            <a:picLocks noChangeAspect="1"/>
          </p:cNvPicPr>
          <p:nvPr/>
        </p:nvPicPr>
        <p:blipFill>
          <a:blip r:embed="rId7"/>
          <a:stretch>
            <a:fillRect/>
          </a:stretch>
        </p:blipFill>
        <p:spPr>
          <a:xfrm>
            <a:off x="7291136" y="1734484"/>
            <a:ext cx="3486150" cy="3533775"/>
          </a:xfrm>
          <a:prstGeom prst="rect">
            <a:avLst/>
          </a:prstGeom>
        </p:spPr>
      </p:pic>
    </p:spTree>
    <p:extLst>
      <p:ext uri="{BB962C8B-B14F-4D97-AF65-F5344CB8AC3E}">
        <p14:creationId xmlns:p14="http://schemas.microsoft.com/office/powerpoint/2010/main" val="602043817"/>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1" y="-62699"/>
            <a:ext cx="12192000" cy="6858000"/>
          </a:xfrm>
          <a:prstGeom prst="rect">
            <a:avLst/>
          </a:prstGeom>
          <a:blipFill dpi="0" rotWithShape="1">
            <a:blip r:embed="rId7">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02</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lang="zh-CN" altLang="en-US" sz="2800" b="1" spc="300" dirty="0">
                <a:solidFill>
                  <a:schemeClr val="tx1">
                    <a:lumMod val="75000"/>
                    <a:lumOff val="25000"/>
                  </a:schemeClr>
                </a:solidFill>
                <a:latin typeface="三极极黑简体" panose="00000505000000000000" pitchFamily="2" charset="-122"/>
                <a:ea typeface="三极极黑简体" panose="00000505000000000000" pitchFamily="2" charset="-122"/>
                <a:sym typeface="Source Han Serif SC" panose="02020400000000000000" pitchFamily="18" charset="-122"/>
              </a:rPr>
              <a:t>功能介绍</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pic>
        <p:nvPicPr>
          <p:cNvPr id="3" name="63EA58A0">
            <a:hlinkClick r:id="" action="ppaction://media"/>
            <a:extLst>
              <a:ext uri="{FF2B5EF4-FFF2-40B4-BE49-F238E27FC236}">
                <a16:creationId xmlns:a16="http://schemas.microsoft.com/office/drawing/2014/main" id="{2DE508F8-E6C6-4067-9010-0A54963C9547}"/>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299007" y="455644"/>
            <a:ext cx="3032226" cy="6402355"/>
          </a:xfrm>
          <a:prstGeom prst="rect">
            <a:avLst/>
          </a:prstGeom>
        </p:spPr>
      </p:pic>
      <p:pic>
        <p:nvPicPr>
          <p:cNvPr id="8" name="F0C3F526">
            <a:hlinkClick r:id="" action="ppaction://media"/>
            <a:extLst>
              <a:ext uri="{FF2B5EF4-FFF2-40B4-BE49-F238E27FC236}">
                <a16:creationId xmlns:a16="http://schemas.microsoft.com/office/drawing/2014/main" id="{80FD05C6-950E-41C3-98BC-3FC00088964F}"/>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8255148" y="518341"/>
            <a:ext cx="2972838" cy="6276960"/>
          </a:xfrm>
          <a:prstGeom prst="rect">
            <a:avLst/>
          </a:prstGeom>
        </p:spPr>
      </p:pic>
    </p:spTree>
    <p:extLst>
      <p:ext uri="{BB962C8B-B14F-4D97-AF65-F5344CB8AC3E}">
        <p14:creationId xmlns:p14="http://schemas.microsoft.com/office/powerpoint/2010/main" val="1317962313"/>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0324" fill="hold"/>
                                        <p:tgtEl>
                                          <p:spTgt spid="3"/>
                                        </p:tgtEl>
                                      </p:cBhvr>
                                    </p:cmd>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150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3"/>
                </p:tgtEl>
              </p:cMediaNode>
            </p:video>
            <p:seq concurrent="1" nextAc="seek">
              <p:cTn id="23" restart="whenNotActive" fill="hold" evtFilter="cancelBubble" nodeType="interactiveSeq">
                <p:stCondLst>
                  <p:cond evt="onClick" delay="0">
                    <p:tgtEl>
                      <p:spTgt spid="3"/>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3"/>
                                        </p:tgtEl>
                                      </p:cBhvr>
                                    </p:cmd>
                                  </p:childTnLst>
                                </p:cTn>
                              </p:par>
                            </p:childTnLst>
                          </p:cTn>
                        </p:par>
                      </p:childTnLst>
                    </p:cTn>
                  </p:par>
                </p:childTnLst>
              </p:cTn>
              <p:nextCondLst>
                <p:cond evt="onClick" delay="0">
                  <p:tgtEl>
                    <p:spTgt spid="3"/>
                  </p:tgtEl>
                </p:cond>
              </p:nextCondLst>
            </p:seq>
            <p:video>
              <p:cMediaNode vol="80000">
                <p:cTn id="28" fill="hold" display="0">
                  <p:stCondLst>
                    <p:cond delay="indefinite"/>
                  </p:stCondLst>
                </p:cTn>
                <p:tgtEl>
                  <p:spTgt spid="8"/>
                </p:tgtEl>
              </p:cMediaNode>
            </p:video>
            <p:seq concurrent="1" nextAc="seek">
              <p:cTn id="29" restart="whenNotActive" fill="hold" evtFilter="cancelBubble" nodeType="interactiveSeq">
                <p:stCondLst>
                  <p:cond evt="onClick" delay="0">
                    <p:tgtEl>
                      <p:spTgt spid="8"/>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8"/>
                                        </p:tgtEl>
                                      </p:cBhvr>
                                    </p:cmd>
                                  </p:childTnLst>
                                </p:cTn>
                              </p:par>
                            </p:childTnLst>
                          </p:cTn>
                        </p:par>
                      </p:childTnLst>
                    </p:cTn>
                  </p:par>
                </p:childTnLst>
              </p:cTn>
              <p:nextCondLst>
                <p:cond evt="onClick" delay="0">
                  <p:tgtEl>
                    <p:spTgt spid="8"/>
                  </p:tgtEl>
                </p:cond>
              </p:nextCondLst>
            </p:seq>
          </p:childTnLst>
        </p:cTn>
      </p:par>
    </p:tnLst>
    <p:bldLst>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1" y="-1"/>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02</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功能介绍</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pic>
        <p:nvPicPr>
          <p:cNvPr id="3" name="图片 2">
            <a:extLst>
              <a:ext uri="{FF2B5EF4-FFF2-40B4-BE49-F238E27FC236}">
                <a16:creationId xmlns:a16="http://schemas.microsoft.com/office/drawing/2014/main" id="{59C96504-FB13-4C46-8F8B-128D3D3A27D3}"/>
              </a:ext>
            </a:extLst>
          </p:cNvPr>
          <p:cNvPicPr>
            <a:picLocks noChangeAspect="1"/>
          </p:cNvPicPr>
          <p:nvPr/>
        </p:nvPicPr>
        <p:blipFill>
          <a:blip r:embed="rId6"/>
          <a:stretch>
            <a:fillRect/>
          </a:stretch>
        </p:blipFill>
        <p:spPr>
          <a:xfrm>
            <a:off x="683491" y="3748442"/>
            <a:ext cx="7000875" cy="1905000"/>
          </a:xfrm>
          <a:prstGeom prst="rect">
            <a:avLst/>
          </a:prstGeom>
        </p:spPr>
      </p:pic>
      <p:sp>
        <p:nvSpPr>
          <p:cNvPr id="10" name="文本框 9">
            <a:extLst>
              <a:ext uri="{FF2B5EF4-FFF2-40B4-BE49-F238E27FC236}">
                <a16:creationId xmlns:a16="http://schemas.microsoft.com/office/drawing/2014/main" id="{45B089F6-6A37-4D27-8CEB-1D7C6187E942}"/>
              </a:ext>
            </a:extLst>
          </p:cNvPr>
          <p:cNvSpPr txBox="1"/>
          <p:nvPr/>
        </p:nvSpPr>
        <p:spPr>
          <a:xfrm>
            <a:off x="683491" y="1385455"/>
            <a:ext cx="6474691" cy="1821011"/>
          </a:xfrm>
          <a:prstGeom prst="rect">
            <a:avLst/>
          </a:prstGeom>
          <a:noFill/>
        </p:spPr>
        <p:txBody>
          <a:bodyPr wrap="square" rtlCol="0">
            <a:spAutoFit/>
          </a:bodyPr>
          <a:lstStyle/>
          <a:p>
            <a:pPr lvl="1" indent="-457200" eaLnBrk="0" fontAlgn="base" hangingPunct="0">
              <a:spcBef>
                <a:spcPct val="0"/>
              </a:spcBef>
              <a:spcAft>
                <a:spcPct val="0"/>
              </a:spcAft>
            </a:pPr>
            <a:r>
              <a:rPr lang="zh-CN" altLang="zh-CN" sz="3800" baseline="-30000" dirty="0">
                <a:solidFill>
                  <a:srgbClr val="333333"/>
                </a:solidFill>
                <a:latin typeface="Arial" panose="020B0604020202020204" pitchFamily="34" charset="0"/>
                <a:cs typeface="Arial" panose="020B0604020202020204" pitchFamily="34" charset="0"/>
              </a:rPr>
              <a:t>MQTT</a:t>
            </a:r>
          </a:p>
          <a:p>
            <a:pPr lvl="1" indent="-457200" eaLnBrk="0" fontAlgn="base" hangingPunct="0">
              <a:spcBef>
                <a:spcPct val="0"/>
              </a:spcBef>
              <a:spcAft>
                <a:spcPct val="0"/>
              </a:spcAft>
            </a:pPr>
            <a:r>
              <a:rPr lang="zh-CN" altLang="zh-CN" sz="900" dirty="0">
                <a:solidFill>
                  <a:srgbClr val="333333"/>
                </a:solidFill>
                <a:latin typeface="Arial" panose="020B0604020202020204" pitchFamily="34" charset="0"/>
                <a:cs typeface="Arial" panose="020B0604020202020204" pitchFamily="34" charset="0"/>
              </a:rPr>
              <a:t> </a:t>
            </a:r>
          </a:p>
          <a:p>
            <a:pPr lvl="0" indent="317500" eaLnBrk="0" fontAlgn="base" hangingPunct="0">
              <a:spcBef>
                <a:spcPct val="0"/>
              </a:spcBef>
              <a:spcAft>
                <a:spcPct val="0"/>
              </a:spcAft>
            </a:pPr>
            <a:r>
              <a:rPr lang="zh-CN" altLang="zh-CN" sz="1000" b="1" dirty="0">
                <a:solidFill>
                  <a:srgbClr val="333333"/>
                </a:solidFill>
                <a:latin typeface="Arial" panose="020B0604020202020204" pitchFamily="34" charset="0"/>
                <a:cs typeface="Arial" panose="020B0604020202020204" pitchFamily="34" charset="0"/>
              </a:rPr>
              <a:t>MQTT</a:t>
            </a:r>
            <a:r>
              <a:rPr lang="zh-CN" altLang="zh-CN" sz="1000" dirty="0">
                <a:solidFill>
                  <a:srgbClr val="333333"/>
                </a:solidFill>
                <a:latin typeface="Arial" panose="020B0604020202020204" pitchFamily="34" charset="0"/>
                <a:cs typeface="Arial" panose="020B0604020202020204" pitchFamily="34" charset="0"/>
              </a:rPr>
              <a:t>(</a:t>
            </a:r>
            <a:r>
              <a:rPr lang="zh-CN" altLang="zh-CN" sz="1000" b="1" dirty="0">
                <a:solidFill>
                  <a:srgbClr val="333333"/>
                </a:solidFill>
                <a:latin typeface="Arial" panose="020B0604020202020204" pitchFamily="34" charset="0"/>
                <a:cs typeface="Arial" panose="020B0604020202020204" pitchFamily="34" charset="0"/>
              </a:rPr>
              <a:t>消息队列遥测传输</a:t>
            </a:r>
            <a:r>
              <a:rPr lang="zh-CN" altLang="zh-CN" sz="1000" dirty="0">
                <a:solidFill>
                  <a:srgbClr val="333333"/>
                </a:solidFill>
                <a:latin typeface="Arial" panose="020B0604020202020204" pitchFamily="34" charset="0"/>
                <a:cs typeface="Arial" panose="020B0604020202020204" pitchFamily="34" charset="0"/>
              </a:rPr>
              <a:t>)是ISO 标准(ISO/IEC PRF 20922)下基于发布/订阅范式的消息协议。它工作在 </a:t>
            </a:r>
            <a:r>
              <a:rPr lang="zh-CN" altLang="zh-CN" sz="1000" dirty="0">
                <a:solidFill>
                  <a:srgbClr val="136EC2"/>
                </a:solidFill>
                <a:latin typeface="Arial" panose="020B0604020202020204" pitchFamily="34" charset="0"/>
                <a:cs typeface="Arial" panose="020B0604020202020204" pitchFamily="34" charset="0"/>
                <a:hlinkClick r:id="rId7"/>
              </a:rPr>
              <a:t>TCP/IP协议族</a:t>
            </a:r>
            <a:r>
              <a:rPr lang="zh-CN" altLang="zh-CN" sz="1000" dirty="0">
                <a:solidFill>
                  <a:srgbClr val="333333"/>
                </a:solidFill>
                <a:latin typeface="Arial" panose="020B0604020202020204" pitchFamily="34" charset="0"/>
                <a:cs typeface="Arial" panose="020B0604020202020204" pitchFamily="34" charset="0"/>
              </a:rPr>
              <a:t>上，是为硬件性能低下的远程设备以及网络状况糟糕的情况下而设计的发布/订阅型消息协议，为此，它需要一个</a:t>
            </a:r>
            <a:r>
              <a:rPr lang="zh-CN" altLang="zh-CN" sz="1000" dirty="0">
                <a:solidFill>
                  <a:srgbClr val="136EC2"/>
                </a:solidFill>
                <a:latin typeface="Arial" panose="020B0604020202020204" pitchFamily="34" charset="0"/>
                <a:cs typeface="Arial" panose="020B0604020202020204" pitchFamily="34" charset="0"/>
                <a:hlinkClick r:id="rId8"/>
              </a:rPr>
              <a:t>消息中间件</a:t>
            </a:r>
            <a:r>
              <a:rPr lang="zh-CN" altLang="zh-CN" sz="1000" dirty="0">
                <a:solidFill>
                  <a:srgbClr val="333333"/>
                </a:solidFill>
                <a:latin typeface="Arial" panose="020B0604020202020204" pitchFamily="34" charset="0"/>
                <a:cs typeface="Arial" panose="020B0604020202020204" pitchFamily="34" charset="0"/>
              </a:rPr>
              <a:t> 。</a:t>
            </a:r>
          </a:p>
          <a:p>
            <a:pPr lvl="0" indent="317500" eaLnBrk="0" fontAlgn="base" hangingPunct="0">
              <a:spcBef>
                <a:spcPct val="0"/>
              </a:spcBef>
              <a:spcAft>
                <a:spcPct val="0"/>
              </a:spcAft>
            </a:pPr>
            <a:r>
              <a:rPr lang="zh-CN" altLang="zh-CN" sz="1000" dirty="0">
                <a:solidFill>
                  <a:srgbClr val="333333"/>
                </a:solidFill>
                <a:latin typeface="Arial" panose="020B0604020202020204" pitchFamily="34" charset="0"/>
                <a:cs typeface="Arial" panose="020B0604020202020204" pitchFamily="34" charset="0"/>
              </a:rPr>
              <a:t>MQTT是一个基于客户端-服务器的消息发布/订阅传输协议。MQTT协议是轻量、简单、开放和易于实现的，这些特点使它适用范围非常广泛。在很多情况下，包括受限的环境中，如：机器与机器（M2M）通信和物联网（IoT）。其在，通过卫星链路通信传感器、偶尔拨号的医疗设备、智能家居、及一些小型化设备中已广泛使用。</a:t>
            </a:r>
            <a:endParaRPr lang="zh-CN" altLang="zh-CN" dirty="0">
              <a:latin typeface="Arial" panose="020B0604020202020204" pitchFamily="34" charset="0"/>
            </a:endParaRPr>
          </a:p>
          <a:p>
            <a:endParaRPr lang="zh-CN" altLang="en-US" dirty="0"/>
          </a:p>
        </p:txBody>
      </p:sp>
    </p:spTree>
    <p:extLst>
      <p:ext uri="{BB962C8B-B14F-4D97-AF65-F5344CB8AC3E}">
        <p14:creationId xmlns:p14="http://schemas.microsoft.com/office/powerpoint/2010/main" val="321152045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5">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02</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功能介绍</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pic>
        <p:nvPicPr>
          <p:cNvPr id="16" name="36634973">
            <a:hlinkClick r:id="" action="ppaction://media"/>
            <a:extLst>
              <a:ext uri="{FF2B5EF4-FFF2-40B4-BE49-F238E27FC236}">
                <a16:creationId xmlns:a16="http://schemas.microsoft.com/office/drawing/2014/main" id="{CA6788E1-8A46-4520-913F-2C5A4AD042E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010111" y="110548"/>
            <a:ext cx="3248025" cy="6858000"/>
          </a:xfrm>
          <a:prstGeom prst="rect">
            <a:avLst/>
          </a:prstGeom>
        </p:spPr>
      </p:pic>
    </p:spTree>
    <p:extLst>
      <p:ext uri="{BB962C8B-B14F-4D97-AF65-F5344CB8AC3E}">
        <p14:creationId xmlns:p14="http://schemas.microsoft.com/office/powerpoint/2010/main" val="3331319928"/>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803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16"/>
                </p:tgtEl>
              </p:cMediaNode>
            </p:video>
            <p:seq concurrent="1" nextAc="seek">
              <p:cTn id="19" restart="whenNotActive" fill="hold" evtFilter="cancelBubble" nodeType="interactiveSeq">
                <p:stCondLst>
                  <p:cond evt="onClick" delay="0">
                    <p:tgtEl>
                      <p:spTgt spid="1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6"/>
                                        </p:tgtEl>
                                      </p:cBhvr>
                                    </p:cmd>
                                  </p:childTnLst>
                                </p:cTn>
                              </p:par>
                            </p:childTnLst>
                          </p:cTn>
                        </p:par>
                      </p:childTnLst>
                    </p:cTn>
                  </p:par>
                </p:childTnLst>
              </p:cTn>
              <p:nextCondLst>
                <p:cond evt="onClick" delay="0">
                  <p:tgtEl>
                    <p:spTgt spid="16"/>
                  </p:tgtEl>
                </p:cond>
              </p:nextCondLst>
            </p:seq>
          </p:childTnLst>
        </p:cTn>
      </p:par>
    </p:tnLst>
    <p:bldLst>
      <p:bldP spid="12"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5">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02</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功能介绍</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pic>
        <p:nvPicPr>
          <p:cNvPr id="2" name="B1E32EC6">
            <a:hlinkClick r:id="" action="ppaction://media"/>
            <a:extLst>
              <a:ext uri="{FF2B5EF4-FFF2-40B4-BE49-F238E27FC236}">
                <a16:creationId xmlns:a16="http://schemas.microsoft.com/office/drawing/2014/main" id="{F3759B2F-ABFC-444B-90AC-D6C85B02F0C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952221" y="-360507"/>
            <a:ext cx="3248025" cy="6858000"/>
          </a:xfrm>
          <a:prstGeom prst="rect">
            <a:avLst/>
          </a:prstGeom>
        </p:spPr>
      </p:pic>
      <p:pic>
        <p:nvPicPr>
          <p:cNvPr id="4" name="图片 3">
            <a:extLst>
              <a:ext uri="{FF2B5EF4-FFF2-40B4-BE49-F238E27FC236}">
                <a16:creationId xmlns:a16="http://schemas.microsoft.com/office/drawing/2014/main" id="{D24A81FE-34E1-48C0-A325-981D3E81E4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3173" y="1173878"/>
            <a:ext cx="3429000" cy="6858000"/>
          </a:xfrm>
          <a:prstGeom prst="rect">
            <a:avLst/>
          </a:prstGeom>
        </p:spPr>
      </p:pic>
    </p:spTree>
    <p:extLst>
      <p:ext uri="{BB962C8B-B14F-4D97-AF65-F5344CB8AC3E}">
        <p14:creationId xmlns:p14="http://schemas.microsoft.com/office/powerpoint/2010/main" val="3526268210"/>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96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bldLst>
      <p:bldP spid="12"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034213" cy="3105275"/>
          </a:xfrm>
          <a:prstGeom prst="rect">
            <a:avLst/>
          </a:prstGeom>
          <a:effectLst>
            <a:outerShdw blurRad="228600" dist="38100" dir="5400000" sx="101000" sy="101000" algn="t" rotWithShape="0">
              <a:schemeClr val="tx1">
                <a:lumMod val="50000"/>
                <a:lumOff val="50000"/>
                <a:alpha val="29000"/>
              </a:schemeClr>
            </a:outerShdw>
          </a:effectLst>
        </p:spPr>
      </p:pic>
      <p:pic>
        <p:nvPicPr>
          <p:cNvPr id="9" name="图片 8">
            <a:extLst>
              <a:ext uri="{FF2B5EF4-FFF2-40B4-BE49-F238E27FC236}">
                <a16:creationId xmlns:a16="http://schemas.microsoft.com/office/drawing/2014/main" id="{A31180CA-AA5A-489F-9E9E-56809EA5A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6783" y="4272828"/>
            <a:ext cx="8095217" cy="2585172"/>
          </a:xfrm>
          <a:prstGeom prst="rect">
            <a:avLst/>
          </a:prstGeom>
          <a:effectLst>
            <a:outerShdw blurRad="228600" dist="38100" dir="16200000" sx="101000" sy="101000" rotWithShape="0">
              <a:schemeClr val="tx1">
                <a:lumMod val="50000"/>
                <a:lumOff val="50000"/>
                <a:alpha val="29000"/>
              </a:schemeClr>
            </a:outerShdw>
          </a:effectLst>
        </p:spPr>
      </p:pic>
      <p:grpSp>
        <p:nvGrpSpPr>
          <p:cNvPr id="27" name="组合 26">
            <a:extLst>
              <a:ext uri="{FF2B5EF4-FFF2-40B4-BE49-F238E27FC236}">
                <a16:creationId xmlns:a16="http://schemas.microsoft.com/office/drawing/2014/main" id="{FB51F957-F144-402D-8003-B31023EC7F02}"/>
              </a:ext>
            </a:extLst>
          </p:cNvPr>
          <p:cNvGrpSpPr/>
          <p:nvPr/>
        </p:nvGrpSpPr>
        <p:grpSpPr>
          <a:xfrm>
            <a:off x="3115319" y="2388494"/>
            <a:ext cx="6459570" cy="1884334"/>
            <a:chOff x="3692836" y="2388494"/>
            <a:chExt cx="6459570" cy="1884334"/>
          </a:xfrm>
        </p:grpSpPr>
        <p:sp>
          <p:nvSpPr>
            <p:cNvPr id="21" name="文本框 20">
              <a:extLst>
                <a:ext uri="{FF2B5EF4-FFF2-40B4-BE49-F238E27FC236}">
                  <a16:creationId xmlns:a16="http://schemas.microsoft.com/office/drawing/2014/main" id="{C09C221A-DE29-4116-A698-95B853D2DA10}"/>
                </a:ext>
              </a:extLst>
            </p:cNvPr>
            <p:cNvSpPr txBox="1"/>
            <p:nvPr/>
          </p:nvSpPr>
          <p:spPr>
            <a:xfrm>
              <a:off x="3692836" y="3550135"/>
              <a:ext cx="18420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Part Three</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sp>
          <p:nvSpPr>
            <p:cNvPr id="22" name="矩形 21">
              <a:extLst>
                <a:ext uri="{FF2B5EF4-FFF2-40B4-BE49-F238E27FC236}">
                  <a16:creationId xmlns:a16="http://schemas.microsoft.com/office/drawing/2014/main" id="{BC8E464B-DDD8-4541-83DA-93535D726A4A}"/>
                </a:ext>
              </a:extLst>
            </p:cNvPr>
            <p:cNvSpPr/>
            <p:nvPr/>
          </p:nvSpPr>
          <p:spPr>
            <a:xfrm flipH="1">
              <a:off x="5545098" y="2388494"/>
              <a:ext cx="45719" cy="1884334"/>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sp>
          <p:nvSpPr>
            <p:cNvPr id="23" name="文本框 22">
              <a:extLst>
                <a:ext uri="{FF2B5EF4-FFF2-40B4-BE49-F238E27FC236}">
                  <a16:creationId xmlns:a16="http://schemas.microsoft.com/office/drawing/2014/main" id="{D30C0A3E-5E8E-4DA7-9708-B440A907AABA}"/>
                </a:ext>
              </a:extLst>
            </p:cNvPr>
            <p:cNvSpPr txBox="1"/>
            <p:nvPr/>
          </p:nvSpPr>
          <p:spPr>
            <a:xfrm>
              <a:off x="5779258" y="2607358"/>
              <a:ext cx="296166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6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测试</a:t>
              </a:r>
            </a:p>
          </p:txBody>
        </p:sp>
        <p:sp>
          <p:nvSpPr>
            <p:cNvPr id="24" name="Rectangle 55">
              <a:extLst>
                <a:ext uri="{FF2B5EF4-FFF2-40B4-BE49-F238E27FC236}">
                  <a16:creationId xmlns:a16="http://schemas.microsoft.com/office/drawing/2014/main" id="{7439C332-92D7-4AA8-BD50-E68EA6C98C76}"/>
                </a:ext>
              </a:extLst>
            </p:cNvPr>
            <p:cNvSpPr/>
            <p:nvPr/>
          </p:nvSpPr>
          <p:spPr>
            <a:xfrm>
              <a:off x="5836649" y="3349286"/>
              <a:ext cx="4315757" cy="339837"/>
            </a:xfrm>
            <a:prstGeom prst="rect">
              <a:avLst/>
            </a:prstGeom>
          </p:spPr>
          <p:txBody>
            <a:bodyPr wrap="square">
              <a:spAutoFit/>
            </a:bodyPr>
            <a:lstStyle/>
            <a:p>
              <a:pPr lvl="0">
                <a:lnSpc>
                  <a:spcPts val="2200"/>
                </a:lnSpc>
                <a:defRPr/>
              </a:pPr>
              <a:r>
                <a:rPr lang="en-US" altLang="zh-CN" sz="1400" dirty="0">
                  <a:solidFill>
                    <a:schemeClr val="tx1">
                      <a:lumMod val="75000"/>
                      <a:lumOff val="25000"/>
                    </a:schemeClr>
                  </a:solidFill>
                  <a:latin typeface="三极极黑简体" panose="00000505000000000000" pitchFamily="2" charset="-122"/>
                  <a:ea typeface="三极极黑简体" panose="00000505000000000000" pitchFamily="2" charset="-122"/>
                </a:rPr>
                <a:t>test</a:t>
              </a:r>
              <a:endParaRPr kumimoji="0" lang="en-US" sz="80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cs typeface="Segoe UI Light" panose="020B0502040204020203" pitchFamily="34" charset="0"/>
                <a:sym typeface="Century Gothic" panose="020B0502020202020204" pitchFamily="34" charset="0"/>
              </a:endParaRPr>
            </a:p>
          </p:txBody>
        </p:sp>
        <p:sp>
          <p:nvSpPr>
            <p:cNvPr id="25" name="文本框 24">
              <a:extLst>
                <a:ext uri="{FF2B5EF4-FFF2-40B4-BE49-F238E27FC236}">
                  <a16:creationId xmlns:a16="http://schemas.microsoft.com/office/drawing/2014/main" id="{B922F08B-A0CA-49F2-9223-95800CB142DD}"/>
                </a:ext>
              </a:extLst>
            </p:cNvPr>
            <p:cNvSpPr txBox="1"/>
            <p:nvPr/>
          </p:nvSpPr>
          <p:spPr>
            <a:xfrm>
              <a:off x="3703025" y="2564903"/>
              <a:ext cx="184207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3</a:t>
              </a:r>
              <a:endParaRPr kumimoji="0" lang="zh-CN" altLang="en-US" sz="60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grpSp>
    </p:spTree>
    <p:extLst>
      <p:ext uri="{BB962C8B-B14F-4D97-AF65-F5344CB8AC3E}">
        <p14:creationId xmlns:p14="http://schemas.microsoft.com/office/powerpoint/2010/main" val="1948247216"/>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750"/>
                                        <p:tgtEl>
                                          <p:spTgt spid="9"/>
                                        </p:tgtEl>
                                      </p:cBhvr>
                                    </p:animEffect>
                                  </p:childTnLst>
                                </p:cTn>
                              </p:par>
                            </p:childTnLst>
                          </p:cTn>
                        </p:par>
                        <p:par>
                          <p:cTn id="11" fill="hold">
                            <p:stCondLst>
                              <p:cond delay="750"/>
                            </p:stCondLst>
                            <p:childTnLst>
                              <p:par>
                                <p:cTn id="12" presetID="53" presetClass="entr" presetSubtype="16"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750" fill="hold"/>
                                        <p:tgtEl>
                                          <p:spTgt spid="27"/>
                                        </p:tgtEl>
                                        <p:attrNameLst>
                                          <p:attrName>ppt_w</p:attrName>
                                        </p:attrNameLst>
                                      </p:cBhvr>
                                      <p:tavLst>
                                        <p:tav tm="0">
                                          <p:val>
                                            <p:fltVal val="0"/>
                                          </p:val>
                                        </p:tav>
                                        <p:tav tm="100000">
                                          <p:val>
                                            <p:strVal val="#ppt_w"/>
                                          </p:val>
                                        </p:tav>
                                      </p:tavLst>
                                    </p:anim>
                                    <p:anim calcmode="lin" valueType="num">
                                      <p:cBhvr>
                                        <p:cTn id="15" dur="750" fill="hold"/>
                                        <p:tgtEl>
                                          <p:spTgt spid="27"/>
                                        </p:tgtEl>
                                        <p:attrNameLst>
                                          <p:attrName>ppt_h</p:attrName>
                                        </p:attrNameLst>
                                      </p:cBhvr>
                                      <p:tavLst>
                                        <p:tav tm="0">
                                          <p:val>
                                            <p:fltVal val="0"/>
                                          </p:val>
                                        </p:tav>
                                        <p:tav tm="100000">
                                          <p:val>
                                            <p:strVal val="#ppt_h"/>
                                          </p:val>
                                        </p:tav>
                                      </p:tavLst>
                                    </p:anim>
                                    <p:animEffect transition="in" filter="fade">
                                      <p:cBhvr>
                                        <p:cTn id="16"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03</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测试</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pic>
        <p:nvPicPr>
          <p:cNvPr id="2" name="图片 1">
            <a:extLst>
              <a:ext uri="{FF2B5EF4-FFF2-40B4-BE49-F238E27FC236}">
                <a16:creationId xmlns:a16="http://schemas.microsoft.com/office/drawing/2014/main" id="{BAAFF389-9530-4883-8AE5-5B12E4570828}"/>
              </a:ext>
            </a:extLst>
          </p:cNvPr>
          <p:cNvPicPr>
            <a:picLocks noChangeAspect="1"/>
          </p:cNvPicPr>
          <p:nvPr/>
        </p:nvPicPr>
        <p:blipFill>
          <a:blip r:embed="rId6"/>
          <a:stretch>
            <a:fillRect/>
          </a:stretch>
        </p:blipFill>
        <p:spPr>
          <a:xfrm>
            <a:off x="509587" y="1671637"/>
            <a:ext cx="11172825" cy="3514725"/>
          </a:xfrm>
          <a:prstGeom prst="rect">
            <a:avLst/>
          </a:prstGeom>
        </p:spPr>
      </p:pic>
    </p:spTree>
    <p:extLst>
      <p:ext uri="{BB962C8B-B14F-4D97-AF65-F5344CB8AC3E}">
        <p14:creationId xmlns:p14="http://schemas.microsoft.com/office/powerpoint/2010/main" val="3224430377"/>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03</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测试</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pic>
        <p:nvPicPr>
          <p:cNvPr id="3" name="图片 2">
            <a:extLst>
              <a:ext uri="{FF2B5EF4-FFF2-40B4-BE49-F238E27FC236}">
                <a16:creationId xmlns:a16="http://schemas.microsoft.com/office/drawing/2014/main" id="{CDAA48FA-13B2-419E-BE6B-1B88C2EF32A6}"/>
              </a:ext>
            </a:extLst>
          </p:cNvPr>
          <p:cNvPicPr>
            <a:picLocks noChangeAspect="1"/>
          </p:cNvPicPr>
          <p:nvPr/>
        </p:nvPicPr>
        <p:blipFill>
          <a:blip r:embed="rId6"/>
          <a:stretch>
            <a:fillRect/>
          </a:stretch>
        </p:blipFill>
        <p:spPr>
          <a:xfrm>
            <a:off x="184727" y="376731"/>
            <a:ext cx="12192000" cy="6104538"/>
          </a:xfrm>
          <a:prstGeom prst="rect">
            <a:avLst/>
          </a:prstGeom>
        </p:spPr>
      </p:pic>
    </p:spTree>
    <p:extLst>
      <p:ext uri="{BB962C8B-B14F-4D97-AF65-F5344CB8AC3E}">
        <p14:creationId xmlns:p14="http://schemas.microsoft.com/office/powerpoint/2010/main" val="295949725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17526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03</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用户测试</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grpSp>
        <p:nvGrpSpPr>
          <p:cNvPr id="30" name="组合 29">
            <a:extLst>
              <a:ext uri="{FF2B5EF4-FFF2-40B4-BE49-F238E27FC236}">
                <a16:creationId xmlns:a16="http://schemas.microsoft.com/office/drawing/2014/main" id="{5A7F09A4-A20C-4A1B-9FF6-D567B2C33CB5}"/>
              </a:ext>
            </a:extLst>
          </p:cNvPr>
          <p:cNvGrpSpPr/>
          <p:nvPr/>
        </p:nvGrpSpPr>
        <p:grpSpPr>
          <a:xfrm>
            <a:off x="1555511" y="2434938"/>
            <a:ext cx="3903796" cy="697284"/>
            <a:chOff x="6445839" y="2345878"/>
            <a:chExt cx="4116371" cy="697466"/>
          </a:xfrm>
        </p:grpSpPr>
        <p:sp>
          <p:nvSpPr>
            <p:cNvPr id="31" name="矩形 30">
              <a:extLst>
                <a:ext uri="{FF2B5EF4-FFF2-40B4-BE49-F238E27FC236}">
                  <a16:creationId xmlns:a16="http://schemas.microsoft.com/office/drawing/2014/main" id="{4923D411-569B-406A-82B9-485DBD9565D5}"/>
                </a:ext>
              </a:extLst>
            </p:cNvPr>
            <p:cNvSpPr/>
            <p:nvPr/>
          </p:nvSpPr>
          <p:spPr>
            <a:xfrm>
              <a:off x="6445840" y="2785514"/>
              <a:ext cx="4116370" cy="257830"/>
            </a:xfrm>
            <a:prstGeom prst="rect">
              <a:avLst/>
            </a:prstGeom>
            <a:noFill/>
          </p:spPr>
          <p:txBody>
            <a:bodyPr wrap="square" lIns="0" tIns="0" rIns="0" bIns="0" rtlCol="0" anchor="t" anchorCtr="0">
              <a:spAutoFit/>
            </a:bodyPr>
            <a:lstStyle/>
            <a:p>
              <a:pPr>
                <a:lnSpc>
                  <a:spcPts val="2200"/>
                </a:lnSpc>
              </a:pPr>
              <a:r>
                <a:rPr lang="zh-CN" altLang="en-US"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希望增加中文的版本</a:t>
              </a:r>
              <a:endParaRPr lang="zh-CN"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sp>
          <p:nvSpPr>
            <p:cNvPr id="32" name="TextBox 36">
              <a:extLst>
                <a:ext uri="{FF2B5EF4-FFF2-40B4-BE49-F238E27FC236}">
                  <a16:creationId xmlns:a16="http://schemas.microsoft.com/office/drawing/2014/main" id="{96535750-6AEE-47DF-A798-40CEF9FC6772}"/>
                </a:ext>
              </a:extLst>
            </p:cNvPr>
            <p:cNvSpPr txBox="1"/>
            <p:nvPr/>
          </p:nvSpPr>
          <p:spPr>
            <a:xfrm>
              <a:off x="6445839" y="2345878"/>
              <a:ext cx="1967599" cy="356379"/>
            </a:xfrm>
            <a:prstGeom prst="rect">
              <a:avLst/>
            </a:prstGeom>
            <a:solidFill>
              <a:srgbClr val="203864"/>
            </a:solidFill>
          </p:spPr>
          <p:txBody>
            <a:bodyPr wrap="square" lIns="0" tIns="0" rIns="0" bIns="0" rtlCol="0" anchor="ctr" anchorCtr="1">
              <a:noAutofit/>
            </a:bodyPr>
            <a:lstStyle/>
            <a:p>
              <a:pPr marL="0" marR="0" lvl="0" indent="0" algn="ctr" defTabSz="1216324" eaLnBrk="1" fontAlgn="base" latinLnBrk="0" hangingPunct="1">
                <a:lnSpc>
                  <a:spcPct val="100000"/>
                </a:lnSpc>
                <a:spcBef>
                  <a:spcPct val="20000"/>
                </a:spcBef>
                <a:spcAft>
                  <a:spcPct val="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字魂59号-创粗黑"/>
                  <a:ea typeface="字魂59号-创粗黑"/>
                  <a:cs typeface="+mn-ea"/>
                  <a:sym typeface="Arial" panose="020B0604020202020204" pitchFamily="34" charset="0"/>
                </a:rPr>
                <a:t>梁广登</a:t>
              </a:r>
              <a:endParaRPr kumimoji="0" lang="en-US" sz="2000" b="0" i="0" u="none" strike="noStrike" kern="0" cap="none" spc="0" normalizeH="0" baseline="0" noProof="0" dirty="0">
                <a:ln>
                  <a:noFill/>
                </a:ln>
                <a:solidFill>
                  <a:prstClr val="white"/>
                </a:solidFill>
                <a:effectLst/>
                <a:uLnTx/>
                <a:uFillTx/>
                <a:latin typeface="字魂59号-创粗黑"/>
                <a:ea typeface="字魂59号-创粗黑"/>
                <a:cs typeface="+mn-ea"/>
                <a:sym typeface="Arial" panose="020B0604020202020204" pitchFamily="34" charset="0"/>
              </a:endParaRPr>
            </a:p>
          </p:txBody>
        </p:sp>
      </p:grpSp>
      <p:grpSp>
        <p:nvGrpSpPr>
          <p:cNvPr id="33" name="组合 32">
            <a:extLst>
              <a:ext uri="{FF2B5EF4-FFF2-40B4-BE49-F238E27FC236}">
                <a16:creationId xmlns:a16="http://schemas.microsoft.com/office/drawing/2014/main" id="{701F7F1E-BCB0-464D-83F6-81BCA2040C61}"/>
              </a:ext>
            </a:extLst>
          </p:cNvPr>
          <p:cNvGrpSpPr/>
          <p:nvPr/>
        </p:nvGrpSpPr>
        <p:grpSpPr>
          <a:xfrm>
            <a:off x="1555511" y="3882087"/>
            <a:ext cx="4008299" cy="711371"/>
            <a:chOff x="6445839" y="3500922"/>
            <a:chExt cx="4226564" cy="711554"/>
          </a:xfrm>
        </p:grpSpPr>
        <p:sp>
          <p:nvSpPr>
            <p:cNvPr id="34" name="矩形 33">
              <a:extLst>
                <a:ext uri="{FF2B5EF4-FFF2-40B4-BE49-F238E27FC236}">
                  <a16:creationId xmlns:a16="http://schemas.microsoft.com/office/drawing/2014/main" id="{1FB81B78-C423-4334-B8AA-DF08751CD5BE}"/>
                </a:ext>
              </a:extLst>
            </p:cNvPr>
            <p:cNvSpPr/>
            <p:nvPr/>
          </p:nvSpPr>
          <p:spPr>
            <a:xfrm>
              <a:off x="6445840" y="3954647"/>
              <a:ext cx="4226563" cy="257829"/>
            </a:xfrm>
            <a:prstGeom prst="rect">
              <a:avLst/>
            </a:prstGeom>
            <a:noFill/>
          </p:spPr>
          <p:txBody>
            <a:bodyPr wrap="square" lIns="0" tIns="0" rIns="0" bIns="0" rtlCol="0" anchor="t" anchorCtr="0">
              <a:spAutoFit/>
            </a:bodyPr>
            <a:lstStyle/>
            <a:p>
              <a:pPr>
                <a:lnSpc>
                  <a:spcPts val="2200"/>
                </a:lnSpc>
              </a:pPr>
              <a:r>
                <a:rPr lang="zh-CN" altLang="en-US"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功能偏少，希望多增加功能</a:t>
              </a:r>
              <a:endParaRPr lang="zh-CN"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sp>
          <p:nvSpPr>
            <p:cNvPr id="35" name="TextBox 39">
              <a:extLst>
                <a:ext uri="{FF2B5EF4-FFF2-40B4-BE49-F238E27FC236}">
                  <a16:creationId xmlns:a16="http://schemas.microsoft.com/office/drawing/2014/main" id="{83739DFD-8219-4873-88F5-864ECAE5405E}"/>
                </a:ext>
              </a:extLst>
            </p:cNvPr>
            <p:cNvSpPr txBox="1"/>
            <p:nvPr/>
          </p:nvSpPr>
          <p:spPr>
            <a:xfrm>
              <a:off x="6445839" y="3500922"/>
              <a:ext cx="1967599" cy="356379"/>
            </a:xfrm>
            <a:prstGeom prst="rect">
              <a:avLst/>
            </a:prstGeom>
            <a:solidFill>
              <a:srgbClr val="203864"/>
            </a:solidFill>
          </p:spPr>
          <p:txBody>
            <a:bodyPr wrap="square" lIns="0" tIns="0" rIns="0" bIns="0" rtlCol="0" anchor="ctr" anchorCtr="1">
              <a:noAutofit/>
            </a:bodyPr>
            <a:lstStyle>
              <a:defPPr>
                <a:defRPr lang="zh-CN"/>
              </a:defPPr>
              <a:lvl1pPr marR="0" lvl="0" indent="0" algn="ctr" defTabSz="1216324" fontAlgn="base">
                <a:lnSpc>
                  <a:spcPct val="100000"/>
                </a:lnSpc>
                <a:spcBef>
                  <a:spcPct val="20000"/>
                </a:spcBef>
                <a:spcAft>
                  <a:spcPct val="0"/>
                </a:spcAft>
                <a:buClrTx/>
                <a:buSzTx/>
                <a:buFontTx/>
                <a:buNone/>
                <a:tabLst/>
                <a:defRPr kumimoji="0" sz="2000" b="0" i="0" u="none" strike="noStrike" kern="0" cap="none" spc="0" normalizeH="0" baseline="0">
                  <a:ln>
                    <a:noFill/>
                  </a:ln>
                  <a:solidFill>
                    <a:prstClr val="white"/>
                  </a:solidFill>
                  <a:effectLst/>
                  <a:uLnTx/>
                  <a:uFillTx/>
                  <a:latin typeface="字魂59号-创粗黑"/>
                  <a:ea typeface="字魂59号-创粗黑"/>
                  <a:cs typeface="+mn-ea"/>
                </a:defRPr>
              </a:lvl1pPr>
            </a:lstStyle>
            <a:p>
              <a:r>
                <a:rPr lang="zh-CN" altLang="en-US" dirty="0">
                  <a:sym typeface="Arial" panose="020B0604020202020204" pitchFamily="34" charset="0"/>
                </a:rPr>
                <a:t>黄钟洪</a:t>
              </a:r>
              <a:endParaRPr lang="en-US" dirty="0">
                <a:sym typeface="Arial" panose="020B0604020202020204" pitchFamily="34" charset="0"/>
              </a:endParaRPr>
            </a:p>
          </p:txBody>
        </p:sp>
      </p:grpSp>
      <p:grpSp>
        <p:nvGrpSpPr>
          <p:cNvPr id="18" name="组合 17">
            <a:extLst>
              <a:ext uri="{FF2B5EF4-FFF2-40B4-BE49-F238E27FC236}">
                <a16:creationId xmlns:a16="http://schemas.microsoft.com/office/drawing/2014/main" id="{FBB9EE01-404D-4D66-BCB6-1950FC14B03B}"/>
              </a:ext>
            </a:extLst>
          </p:cNvPr>
          <p:cNvGrpSpPr/>
          <p:nvPr/>
        </p:nvGrpSpPr>
        <p:grpSpPr>
          <a:xfrm>
            <a:off x="4367139" y="2440098"/>
            <a:ext cx="4008299" cy="711371"/>
            <a:chOff x="6445839" y="3500922"/>
            <a:chExt cx="4226564" cy="711554"/>
          </a:xfrm>
        </p:grpSpPr>
        <p:sp>
          <p:nvSpPr>
            <p:cNvPr id="19" name="矩形 18">
              <a:extLst>
                <a:ext uri="{FF2B5EF4-FFF2-40B4-BE49-F238E27FC236}">
                  <a16:creationId xmlns:a16="http://schemas.microsoft.com/office/drawing/2014/main" id="{C24EB916-F7D6-4BA3-A29A-F0207138D271}"/>
                </a:ext>
              </a:extLst>
            </p:cNvPr>
            <p:cNvSpPr/>
            <p:nvPr/>
          </p:nvSpPr>
          <p:spPr>
            <a:xfrm>
              <a:off x="6445840" y="3954647"/>
              <a:ext cx="4226563" cy="257829"/>
            </a:xfrm>
            <a:prstGeom prst="rect">
              <a:avLst/>
            </a:prstGeom>
            <a:noFill/>
          </p:spPr>
          <p:txBody>
            <a:bodyPr wrap="square" lIns="0" tIns="0" rIns="0" bIns="0" rtlCol="0" anchor="t" anchorCtr="0">
              <a:spAutoFit/>
            </a:bodyPr>
            <a:lstStyle/>
            <a:p>
              <a:pPr>
                <a:lnSpc>
                  <a:spcPts val="2200"/>
                </a:lnSpc>
              </a:pPr>
              <a:r>
                <a:rPr lang="zh-CN" altLang="en-US"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个人信息页面展示信息偏少</a:t>
              </a:r>
              <a:endParaRPr lang="zh-CN"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sp>
          <p:nvSpPr>
            <p:cNvPr id="20" name="TextBox 39">
              <a:extLst>
                <a:ext uri="{FF2B5EF4-FFF2-40B4-BE49-F238E27FC236}">
                  <a16:creationId xmlns:a16="http://schemas.microsoft.com/office/drawing/2014/main" id="{A39A3331-F567-462F-91CB-949698FCC059}"/>
                </a:ext>
              </a:extLst>
            </p:cNvPr>
            <p:cNvSpPr txBox="1"/>
            <p:nvPr/>
          </p:nvSpPr>
          <p:spPr>
            <a:xfrm>
              <a:off x="6445839" y="3500922"/>
              <a:ext cx="1967599" cy="356379"/>
            </a:xfrm>
            <a:prstGeom prst="rect">
              <a:avLst/>
            </a:prstGeom>
            <a:solidFill>
              <a:srgbClr val="203864"/>
            </a:solidFill>
          </p:spPr>
          <p:txBody>
            <a:bodyPr wrap="square" lIns="0" tIns="0" rIns="0" bIns="0" rtlCol="0" anchor="ctr" anchorCtr="1">
              <a:noAutofit/>
            </a:bodyPr>
            <a:lstStyle>
              <a:defPPr>
                <a:defRPr lang="zh-CN"/>
              </a:defPPr>
              <a:lvl1pPr marR="0" lvl="0" indent="0" algn="ctr" defTabSz="1216324" fontAlgn="base">
                <a:lnSpc>
                  <a:spcPct val="100000"/>
                </a:lnSpc>
                <a:spcBef>
                  <a:spcPct val="20000"/>
                </a:spcBef>
                <a:spcAft>
                  <a:spcPct val="0"/>
                </a:spcAft>
                <a:buClrTx/>
                <a:buSzTx/>
                <a:buFontTx/>
                <a:buNone/>
                <a:tabLst/>
                <a:defRPr kumimoji="0" sz="2000" b="0" i="0" u="none" strike="noStrike" kern="0" cap="none" spc="0" normalizeH="0" baseline="0">
                  <a:ln>
                    <a:noFill/>
                  </a:ln>
                  <a:solidFill>
                    <a:prstClr val="white"/>
                  </a:solidFill>
                  <a:effectLst/>
                  <a:uLnTx/>
                  <a:uFillTx/>
                  <a:latin typeface="字魂59号-创粗黑"/>
                  <a:ea typeface="字魂59号-创粗黑"/>
                  <a:cs typeface="+mn-ea"/>
                </a:defRPr>
              </a:lvl1pPr>
            </a:lstStyle>
            <a:p>
              <a:r>
                <a:rPr lang="zh-CN" altLang="en-US" dirty="0">
                  <a:sym typeface="Arial" panose="020B0604020202020204" pitchFamily="34" charset="0"/>
                </a:rPr>
                <a:t>朱志鹏（数科）</a:t>
              </a:r>
              <a:endParaRPr lang="en-US" dirty="0">
                <a:sym typeface="Arial" panose="020B0604020202020204" pitchFamily="34" charset="0"/>
              </a:endParaRPr>
            </a:p>
          </p:txBody>
        </p:sp>
      </p:grpSp>
      <p:grpSp>
        <p:nvGrpSpPr>
          <p:cNvPr id="21" name="组合 20">
            <a:extLst>
              <a:ext uri="{FF2B5EF4-FFF2-40B4-BE49-F238E27FC236}">
                <a16:creationId xmlns:a16="http://schemas.microsoft.com/office/drawing/2014/main" id="{36DE1800-13FA-47C1-900A-B5C8F49063A4}"/>
              </a:ext>
            </a:extLst>
          </p:cNvPr>
          <p:cNvGrpSpPr/>
          <p:nvPr/>
        </p:nvGrpSpPr>
        <p:grpSpPr>
          <a:xfrm>
            <a:off x="4367139" y="3882087"/>
            <a:ext cx="4008299" cy="711371"/>
            <a:chOff x="6445839" y="3500922"/>
            <a:chExt cx="4226564" cy="711554"/>
          </a:xfrm>
        </p:grpSpPr>
        <p:sp>
          <p:nvSpPr>
            <p:cNvPr id="22" name="矩形 21">
              <a:extLst>
                <a:ext uri="{FF2B5EF4-FFF2-40B4-BE49-F238E27FC236}">
                  <a16:creationId xmlns:a16="http://schemas.microsoft.com/office/drawing/2014/main" id="{5F45ED36-FBC4-4541-9578-F879C4B64824}"/>
                </a:ext>
              </a:extLst>
            </p:cNvPr>
            <p:cNvSpPr/>
            <p:nvPr/>
          </p:nvSpPr>
          <p:spPr>
            <a:xfrm>
              <a:off x="6445840" y="3954647"/>
              <a:ext cx="4226563" cy="257829"/>
            </a:xfrm>
            <a:prstGeom prst="rect">
              <a:avLst/>
            </a:prstGeom>
            <a:noFill/>
          </p:spPr>
          <p:txBody>
            <a:bodyPr wrap="square" lIns="0" tIns="0" rIns="0" bIns="0" rtlCol="0" anchor="t" anchorCtr="0">
              <a:spAutoFit/>
            </a:bodyPr>
            <a:lstStyle/>
            <a:p>
              <a:pPr>
                <a:lnSpc>
                  <a:spcPts val="2200"/>
                </a:lnSpc>
              </a:pPr>
              <a:r>
                <a:rPr lang="zh-CN" altLang="en-US"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界面整洁好看，还行！</a:t>
              </a:r>
              <a:endParaRPr lang="zh-CN"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sp>
          <p:nvSpPr>
            <p:cNvPr id="23" name="TextBox 39">
              <a:extLst>
                <a:ext uri="{FF2B5EF4-FFF2-40B4-BE49-F238E27FC236}">
                  <a16:creationId xmlns:a16="http://schemas.microsoft.com/office/drawing/2014/main" id="{28B076F9-F344-4972-9DE6-506A5330D753}"/>
                </a:ext>
              </a:extLst>
            </p:cNvPr>
            <p:cNvSpPr txBox="1"/>
            <p:nvPr/>
          </p:nvSpPr>
          <p:spPr>
            <a:xfrm>
              <a:off x="6445839" y="3500922"/>
              <a:ext cx="1967599" cy="356379"/>
            </a:xfrm>
            <a:prstGeom prst="rect">
              <a:avLst/>
            </a:prstGeom>
            <a:solidFill>
              <a:srgbClr val="203864"/>
            </a:solidFill>
          </p:spPr>
          <p:txBody>
            <a:bodyPr wrap="square" lIns="0" tIns="0" rIns="0" bIns="0" rtlCol="0" anchor="ctr" anchorCtr="1">
              <a:noAutofit/>
            </a:bodyPr>
            <a:lstStyle>
              <a:defPPr>
                <a:defRPr lang="zh-CN"/>
              </a:defPPr>
              <a:lvl1pPr marR="0" lvl="0" indent="0" algn="ctr" defTabSz="1216324" fontAlgn="base">
                <a:lnSpc>
                  <a:spcPct val="100000"/>
                </a:lnSpc>
                <a:spcBef>
                  <a:spcPct val="20000"/>
                </a:spcBef>
                <a:spcAft>
                  <a:spcPct val="0"/>
                </a:spcAft>
                <a:buClrTx/>
                <a:buSzTx/>
                <a:buFontTx/>
                <a:buNone/>
                <a:tabLst/>
                <a:defRPr kumimoji="0" sz="2000" b="0" i="0" u="none" strike="noStrike" kern="0" cap="none" spc="0" normalizeH="0" baseline="0">
                  <a:ln>
                    <a:noFill/>
                  </a:ln>
                  <a:solidFill>
                    <a:prstClr val="white"/>
                  </a:solidFill>
                  <a:effectLst/>
                  <a:uLnTx/>
                  <a:uFillTx/>
                  <a:latin typeface="字魂59号-创粗黑"/>
                  <a:ea typeface="字魂59号-创粗黑"/>
                  <a:cs typeface="+mn-ea"/>
                </a:defRPr>
              </a:lvl1pPr>
            </a:lstStyle>
            <a:p>
              <a:r>
                <a:rPr lang="zh-CN" altLang="en-US" dirty="0">
                  <a:sym typeface="Arial" panose="020B0604020202020204" pitchFamily="34" charset="0"/>
                </a:rPr>
                <a:t>王涵丰</a:t>
              </a:r>
              <a:endParaRPr lang="en-US" dirty="0">
                <a:sym typeface="Arial" panose="020B0604020202020204" pitchFamily="34" charset="0"/>
              </a:endParaRPr>
            </a:p>
          </p:txBody>
        </p:sp>
      </p:grpSp>
      <p:grpSp>
        <p:nvGrpSpPr>
          <p:cNvPr id="24" name="组合 23">
            <a:extLst>
              <a:ext uri="{FF2B5EF4-FFF2-40B4-BE49-F238E27FC236}">
                <a16:creationId xmlns:a16="http://schemas.microsoft.com/office/drawing/2014/main" id="{BB316BEB-E436-4D05-A2DF-7FC8FADAAEFC}"/>
              </a:ext>
            </a:extLst>
          </p:cNvPr>
          <p:cNvGrpSpPr/>
          <p:nvPr/>
        </p:nvGrpSpPr>
        <p:grpSpPr>
          <a:xfrm>
            <a:off x="7550703" y="2399407"/>
            <a:ext cx="4008299" cy="711371"/>
            <a:chOff x="6445839" y="3500922"/>
            <a:chExt cx="4226564" cy="711554"/>
          </a:xfrm>
        </p:grpSpPr>
        <p:sp>
          <p:nvSpPr>
            <p:cNvPr id="36" name="矩形 35">
              <a:extLst>
                <a:ext uri="{FF2B5EF4-FFF2-40B4-BE49-F238E27FC236}">
                  <a16:creationId xmlns:a16="http://schemas.microsoft.com/office/drawing/2014/main" id="{C2481EFC-18BA-42BC-A978-A70B765A673B}"/>
                </a:ext>
              </a:extLst>
            </p:cNvPr>
            <p:cNvSpPr/>
            <p:nvPr/>
          </p:nvSpPr>
          <p:spPr>
            <a:xfrm>
              <a:off x="6445840" y="3954647"/>
              <a:ext cx="4226563" cy="257829"/>
            </a:xfrm>
            <a:prstGeom prst="rect">
              <a:avLst/>
            </a:prstGeom>
            <a:noFill/>
          </p:spPr>
          <p:txBody>
            <a:bodyPr wrap="square" lIns="0" tIns="0" rIns="0" bIns="0" rtlCol="0" anchor="t" anchorCtr="0">
              <a:spAutoFit/>
            </a:bodyPr>
            <a:lstStyle/>
            <a:p>
              <a:pPr>
                <a:lnSpc>
                  <a:spcPts val="2200"/>
                </a:lnSpc>
              </a:pPr>
              <a:r>
                <a:rPr lang="zh-CN" altLang="en-US"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某些地方字体有点小</a:t>
              </a:r>
              <a:endParaRPr lang="zh-CN"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sp>
          <p:nvSpPr>
            <p:cNvPr id="37" name="TextBox 39">
              <a:extLst>
                <a:ext uri="{FF2B5EF4-FFF2-40B4-BE49-F238E27FC236}">
                  <a16:creationId xmlns:a16="http://schemas.microsoft.com/office/drawing/2014/main" id="{6112F2E2-6A2A-46BC-A97F-41A33A9D1F3A}"/>
                </a:ext>
              </a:extLst>
            </p:cNvPr>
            <p:cNvSpPr txBox="1"/>
            <p:nvPr/>
          </p:nvSpPr>
          <p:spPr>
            <a:xfrm>
              <a:off x="6445839" y="3500922"/>
              <a:ext cx="1967599" cy="356379"/>
            </a:xfrm>
            <a:prstGeom prst="rect">
              <a:avLst/>
            </a:prstGeom>
            <a:solidFill>
              <a:srgbClr val="203864"/>
            </a:solidFill>
          </p:spPr>
          <p:txBody>
            <a:bodyPr wrap="square" lIns="0" tIns="0" rIns="0" bIns="0" rtlCol="0" anchor="ctr" anchorCtr="1">
              <a:noAutofit/>
            </a:bodyPr>
            <a:lstStyle>
              <a:defPPr>
                <a:defRPr lang="zh-CN"/>
              </a:defPPr>
              <a:lvl1pPr marR="0" lvl="0" indent="0" algn="ctr" defTabSz="1216324" fontAlgn="base">
                <a:lnSpc>
                  <a:spcPct val="100000"/>
                </a:lnSpc>
                <a:spcBef>
                  <a:spcPct val="20000"/>
                </a:spcBef>
                <a:spcAft>
                  <a:spcPct val="0"/>
                </a:spcAft>
                <a:buClrTx/>
                <a:buSzTx/>
                <a:buFontTx/>
                <a:buNone/>
                <a:tabLst/>
                <a:defRPr kumimoji="0" sz="2000" b="0" i="0" u="none" strike="noStrike" kern="0" cap="none" spc="0" normalizeH="0" baseline="0">
                  <a:ln>
                    <a:noFill/>
                  </a:ln>
                  <a:solidFill>
                    <a:prstClr val="white"/>
                  </a:solidFill>
                  <a:effectLst/>
                  <a:uLnTx/>
                  <a:uFillTx/>
                  <a:latin typeface="字魂59号-创粗黑"/>
                  <a:ea typeface="字魂59号-创粗黑"/>
                  <a:cs typeface="+mn-ea"/>
                </a:defRPr>
              </a:lvl1pPr>
            </a:lstStyle>
            <a:p>
              <a:r>
                <a:rPr lang="zh-CN" altLang="en-US" dirty="0">
                  <a:sym typeface="Arial" panose="020B0604020202020204" pitchFamily="34" charset="0"/>
                </a:rPr>
                <a:t>朱建忠</a:t>
              </a:r>
              <a:endParaRPr lang="en-US" dirty="0">
                <a:sym typeface="Arial" panose="020B0604020202020204" pitchFamily="34" charset="0"/>
              </a:endParaRPr>
            </a:p>
          </p:txBody>
        </p:sp>
      </p:grpSp>
    </p:spTree>
    <p:extLst>
      <p:ext uri="{BB962C8B-B14F-4D97-AF65-F5344CB8AC3E}">
        <p14:creationId xmlns:p14="http://schemas.microsoft.com/office/powerpoint/2010/main" val="2776568320"/>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750"/>
                                        <p:tgtEl>
                                          <p:spTgt spid="30"/>
                                        </p:tgtEl>
                                      </p:cBhvr>
                                    </p:animEffect>
                                  </p:childTnLst>
                                </p:cTn>
                              </p:par>
                              <p:par>
                                <p:cTn id="18" presetID="22" presetClass="entr" presetSubtype="8"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750"/>
                                        <p:tgtEl>
                                          <p:spTgt spid="33"/>
                                        </p:tgtEl>
                                      </p:cBhvr>
                                    </p:animEffect>
                                  </p:childTnLst>
                                </p:cTn>
                              </p:par>
                              <p:par>
                                <p:cTn id="21" presetID="2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750"/>
                                        <p:tgtEl>
                                          <p:spTgt spid="18"/>
                                        </p:tgtEl>
                                      </p:cBhvr>
                                    </p:animEffect>
                                  </p:childTnLst>
                                </p:cTn>
                              </p:par>
                              <p:par>
                                <p:cTn id="24" presetID="22" presetClass="entr" presetSubtype="8"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750"/>
                                        <p:tgtEl>
                                          <p:spTgt spid="21"/>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034213" cy="3105275"/>
          </a:xfrm>
          <a:prstGeom prst="rect">
            <a:avLst/>
          </a:prstGeom>
          <a:effectLst>
            <a:outerShdw blurRad="228600" dist="38100" dir="5400000" sx="101000" sy="101000" algn="t" rotWithShape="0">
              <a:schemeClr val="tx1">
                <a:lumMod val="50000"/>
                <a:lumOff val="50000"/>
                <a:alpha val="29000"/>
              </a:schemeClr>
            </a:outerShdw>
          </a:effectLst>
        </p:spPr>
      </p:pic>
      <p:pic>
        <p:nvPicPr>
          <p:cNvPr id="9" name="图片 8">
            <a:extLst>
              <a:ext uri="{FF2B5EF4-FFF2-40B4-BE49-F238E27FC236}">
                <a16:creationId xmlns:a16="http://schemas.microsoft.com/office/drawing/2014/main" id="{A31180CA-AA5A-489F-9E9E-56809EA5A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6783" y="4272828"/>
            <a:ext cx="8095217" cy="2585172"/>
          </a:xfrm>
          <a:prstGeom prst="rect">
            <a:avLst/>
          </a:prstGeom>
          <a:effectLst>
            <a:outerShdw blurRad="228600" dist="38100" dir="16200000" sx="101000" sy="101000" rotWithShape="0">
              <a:schemeClr val="tx1">
                <a:lumMod val="50000"/>
                <a:lumOff val="50000"/>
                <a:alpha val="29000"/>
              </a:schemeClr>
            </a:outerShdw>
          </a:effectLst>
        </p:spPr>
      </p:pic>
      <p:grpSp>
        <p:nvGrpSpPr>
          <p:cNvPr id="27" name="组合 26">
            <a:extLst>
              <a:ext uri="{FF2B5EF4-FFF2-40B4-BE49-F238E27FC236}">
                <a16:creationId xmlns:a16="http://schemas.microsoft.com/office/drawing/2014/main" id="{FB51F957-F144-402D-8003-B31023EC7F02}"/>
              </a:ext>
            </a:extLst>
          </p:cNvPr>
          <p:cNvGrpSpPr/>
          <p:nvPr/>
        </p:nvGrpSpPr>
        <p:grpSpPr>
          <a:xfrm>
            <a:off x="3115319" y="2388494"/>
            <a:ext cx="6459570" cy="1884334"/>
            <a:chOff x="3692836" y="2388494"/>
            <a:chExt cx="6459570" cy="1884334"/>
          </a:xfrm>
        </p:grpSpPr>
        <p:sp>
          <p:nvSpPr>
            <p:cNvPr id="21" name="文本框 20">
              <a:extLst>
                <a:ext uri="{FF2B5EF4-FFF2-40B4-BE49-F238E27FC236}">
                  <a16:creationId xmlns:a16="http://schemas.microsoft.com/office/drawing/2014/main" id="{C09C221A-DE29-4116-A698-95B853D2DA10}"/>
                </a:ext>
              </a:extLst>
            </p:cNvPr>
            <p:cNvSpPr txBox="1"/>
            <p:nvPr/>
          </p:nvSpPr>
          <p:spPr>
            <a:xfrm>
              <a:off x="3692836" y="3550135"/>
              <a:ext cx="18420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Part Four</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sp>
          <p:nvSpPr>
            <p:cNvPr id="22" name="矩形 21">
              <a:extLst>
                <a:ext uri="{FF2B5EF4-FFF2-40B4-BE49-F238E27FC236}">
                  <a16:creationId xmlns:a16="http://schemas.microsoft.com/office/drawing/2014/main" id="{BC8E464B-DDD8-4541-83DA-93535D726A4A}"/>
                </a:ext>
              </a:extLst>
            </p:cNvPr>
            <p:cNvSpPr/>
            <p:nvPr/>
          </p:nvSpPr>
          <p:spPr>
            <a:xfrm flipH="1">
              <a:off x="5545098" y="2388494"/>
              <a:ext cx="45719" cy="1884334"/>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sp>
          <p:nvSpPr>
            <p:cNvPr id="23" name="文本框 22">
              <a:extLst>
                <a:ext uri="{FF2B5EF4-FFF2-40B4-BE49-F238E27FC236}">
                  <a16:creationId xmlns:a16="http://schemas.microsoft.com/office/drawing/2014/main" id="{D30C0A3E-5E8E-4DA7-9708-B440A907AABA}"/>
                </a:ext>
              </a:extLst>
            </p:cNvPr>
            <p:cNvSpPr txBox="1"/>
            <p:nvPr/>
          </p:nvSpPr>
          <p:spPr>
            <a:xfrm>
              <a:off x="5779258" y="2607358"/>
              <a:ext cx="296166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6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分工</a:t>
              </a:r>
            </a:p>
          </p:txBody>
        </p:sp>
        <p:sp>
          <p:nvSpPr>
            <p:cNvPr id="24" name="Rectangle 55">
              <a:extLst>
                <a:ext uri="{FF2B5EF4-FFF2-40B4-BE49-F238E27FC236}">
                  <a16:creationId xmlns:a16="http://schemas.microsoft.com/office/drawing/2014/main" id="{7439C332-92D7-4AA8-BD50-E68EA6C98C76}"/>
                </a:ext>
              </a:extLst>
            </p:cNvPr>
            <p:cNvSpPr/>
            <p:nvPr/>
          </p:nvSpPr>
          <p:spPr>
            <a:xfrm>
              <a:off x="5836649" y="3349286"/>
              <a:ext cx="4315757" cy="324448"/>
            </a:xfrm>
            <a:prstGeom prst="rect">
              <a:avLst/>
            </a:prstGeom>
          </p:spPr>
          <p:txBody>
            <a:bodyPr wrap="square">
              <a:spAutoFit/>
            </a:bodyPr>
            <a:lstStyle/>
            <a:p>
              <a:pPr lvl="0">
                <a:lnSpc>
                  <a:spcPts val="2200"/>
                </a:lnSpc>
                <a:defRPr/>
              </a:pPr>
              <a:endParaRPr kumimoji="0" lang="en-US" sz="80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cs typeface="Segoe UI Light" panose="020B0502040204020203" pitchFamily="34" charset="0"/>
                <a:sym typeface="Century Gothic" panose="020B0502020202020204" pitchFamily="34" charset="0"/>
              </a:endParaRPr>
            </a:p>
          </p:txBody>
        </p:sp>
        <p:sp>
          <p:nvSpPr>
            <p:cNvPr id="25" name="文本框 24">
              <a:extLst>
                <a:ext uri="{FF2B5EF4-FFF2-40B4-BE49-F238E27FC236}">
                  <a16:creationId xmlns:a16="http://schemas.microsoft.com/office/drawing/2014/main" id="{B922F08B-A0CA-49F2-9223-95800CB142DD}"/>
                </a:ext>
              </a:extLst>
            </p:cNvPr>
            <p:cNvSpPr txBox="1"/>
            <p:nvPr/>
          </p:nvSpPr>
          <p:spPr>
            <a:xfrm>
              <a:off x="3703025" y="2564903"/>
              <a:ext cx="184207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4</a:t>
              </a:r>
              <a:endParaRPr kumimoji="0" lang="zh-CN" altLang="en-US" sz="60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grpSp>
    </p:spTree>
    <p:extLst>
      <p:ext uri="{BB962C8B-B14F-4D97-AF65-F5344CB8AC3E}">
        <p14:creationId xmlns:p14="http://schemas.microsoft.com/office/powerpoint/2010/main" val="3660819841"/>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750"/>
                                        <p:tgtEl>
                                          <p:spTgt spid="9"/>
                                        </p:tgtEl>
                                      </p:cBhvr>
                                    </p:animEffect>
                                  </p:childTnLst>
                                </p:cTn>
                              </p:par>
                            </p:childTnLst>
                          </p:cTn>
                        </p:par>
                        <p:par>
                          <p:cTn id="11" fill="hold">
                            <p:stCondLst>
                              <p:cond delay="750"/>
                            </p:stCondLst>
                            <p:childTnLst>
                              <p:par>
                                <p:cTn id="12" presetID="53" presetClass="entr" presetSubtype="16"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750" fill="hold"/>
                                        <p:tgtEl>
                                          <p:spTgt spid="27"/>
                                        </p:tgtEl>
                                        <p:attrNameLst>
                                          <p:attrName>ppt_w</p:attrName>
                                        </p:attrNameLst>
                                      </p:cBhvr>
                                      <p:tavLst>
                                        <p:tav tm="0">
                                          <p:val>
                                            <p:fltVal val="0"/>
                                          </p:val>
                                        </p:tav>
                                        <p:tav tm="100000">
                                          <p:val>
                                            <p:strVal val="#ppt_w"/>
                                          </p:val>
                                        </p:tav>
                                      </p:tavLst>
                                    </p:anim>
                                    <p:anim calcmode="lin" valueType="num">
                                      <p:cBhvr>
                                        <p:cTn id="15" dur="750" fill="hold"/>
                                        <p:tgtEl>
                                          <p:spTgt spid="27"/>
                                        </p:tgtEl>
                                        <p:attrNameLst>
                                          <p:attrName>ppt_h</p:attrName>
                                        </p:attrNameLst>
                                      </p:cBhvr>
                                      <p:tavLst>
                                        <p:tav tm="0">
                                          <p:val>
                                            <p:fltVal val="0"/>
                                          </p:val>
                                        </p:tav>
                                        <p:tav tm="100000">
                                          <p:val>
                                            <p:strVal val="#ppt_h"/>
                                          </p:val>
                                        </p:tav>
                                      </p:tavLst>
                                    </p:anim>
                                    <p:animEffect transition="in" filter="fade">
                                      <p:cBhvr>
                                        <p:cTn id="16"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69625D3-890B-45CA-89A7-DC08093362B3}"/>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41AB27CF-FAEB-4FEC-A110-20B52B6564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51752"/>
            <a:ext cx="12192000" cy="3206248"/>
          </a:xfrm>
          <a:prstGeom prst="rect">
            <a:avLst/>
          </a:prstGeom>
          <a:effectLst>
            <a:outerShdw blurRad="228600" dist="38100" dir="16200000" sx="101000" sy="101000" rotWithShape="0">
              <a:schemeClr val="tx1">
                <a:lumMod val="50000"/>
                <a:lumOff val="50000"/>
                <a:alpha val="29000"/>
              </a:schemeClr>
            </a:outerShdw>
          </a:effectLst>
        </p:spPr>
      </p:pic>
      <p:sp>
        <p:nvSpPr>
          <p:cNvPr id="8" name="文本框 7">
            <a:extLst>
              <a:ext uri="{FF2B5EF4-FFF2-40B4-BE49-F238E27FC236}">
                <a16:creationId xmlns:a16="http://schemas.microsoft.com/office/drawing/2014/main" id="{F82F93B6-B5C8-4AF2-BBC8-60F276C7093E}"/>
              </a:ext>
            </a:extLst>
          </p:cNvPr>
          <p:cNvSpPr txBox="1"/>
          <p:nvPr/>
        </p:nvSpPr>
        <p:spPr>
          <a:xfrm>
            <a:off x="4072323" y="1074882"/>
            <a:ext cx="4073054" cy="707886"/>
          </a:xfrm>
          <a:prstGeom prst="rect">
            <a:avLst/>
          </a:prstGeom>
          <a:noFill/>
        </p:spPr>
        <p:txBody>
          <a:bodyPr wrap="square" rtlCol="0">
            <a:spAutoFit/>
          </a:bodyPr>
          <a:lstStyle>
            <a:defPPr>
              <a:defRPr lang="zh-CN"/>
            </a:defPPr>
            <a:lvl1pPr algn="ctr">
              <a:defRPr sz="3200">
                <a:solidFill>
                  <a:srgbClr val="002060"/>
                </a:solidFill>
                <a:latin typeface="三极粗极黑简体" panose="00000500000000000000" pitchFamily="2" charset="-122"/>
                <a:ea typeface="三极粗极黑简体" panose="00000500000000000000" pitchFamily="2" charset="-122"/>
              </a:defRPr>
            </a:lvl1pPr>
          </a:lstStyle>
          <a:p>
            <a:r>
              <a:rPr lang="zh-CN" altLang="en-US" sz="4000" dirty="0">
                <a:solidFill>
                  <a:schemeClr val="tx1">
                    <a:lumMod val="75000"/>
                    <a:lumOff val="25000"/>
                  </a:schemeClr>
                </a:solidFill>
                <a:sym typeface="Source Han Serif SC" panose="02020400000000000000" pitchFamily="18" charset="-122"/>
              </a:rPr>
              <a:t>目 录 </a:t>
            </a:r>
            <a:r>
              <a:rPr lang="en-US" altLang="zh-CN" sz="4000" dirty="0">
                <a:solidFill>
                  <a:schemeClr val="tx1">
                    <a:lumMod val="75000"/>
                    <a:lumOff val="25000"/>
                  </a:schemeClr>
                </a:solidFill>
                <a:sym typeface="Source Han Serif SC" panose="02020400000000000000" pitchFamily="18" charset="-122"/>
              </a:rPr>
              <a:t>/ </a:t>
            </a:r>
            <a:r>
              <a:rPr lang="en-US" altLang="zh-CN" sz="4000" i="1" dirty="0">
                <a:solidFill>
                  <a:schemeClr val="tx1">
                    <a:lumMod val="75000"/>
                    <a:lumOff val="25000"/>
                  </a:schemeClr>
                </a:solidFill>
                <a:sym typeface="Source Han Serif SC" panose="02020400000000000000" pitchFamily="18" charset="-122"/>
              </a:rPr>
              <a:t>Contents</a:t>
            </a:r>
          </a:p>
        </p:txBody>
      </p:sp>
      <p:sp>
        <p:nvSpPr>
          <p:cNvPr id="9" name="文本框 8">
            <a:extLst>
              <a:ext uri="{FF2B5EF4-FFF2-40B4-BE49-F238E27FC236}">
                <a16:creationId xmlns:a16="http://schemas.microsoft.com/office/drawing/2014/main" id="{E0548056-6E8F-4931-AE31-8D5EFBCF921D}"/>
              </a:ext>
            </a:extLst>
          </p:cNvPr>
          <p:cNvSpPr txBox="1"/>
          <p:nvPr/>
        </p:nvSpPr>
        <p:spPr>
          <a:xfrm>
            <a:off x="1257203" y="2553201"/>
            <a:ext cx="819785" cy="58477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32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01</a:t>
            </a:r>
          </a:p>
        </p:txBody>
      </p:sp>
      <p:sp>
        <p:nvSpPr>
          <p:cNvPr id="10" name="圆角矩形 8">
            <a:extLst>
              <a:ext uri="{FF2B5EF4-FFF2-40B4-BE49-F238E27FC236}">
                <a16:creationId xmlns:a16="http://schemas.microsoft.com/office/drawing/2014/main" id="{3144F2EF-B88C-442F-ABB4-1CA30162CC6D}"/>
              </a:ext>
            </a:extLst>
          </p:cNvPr>
          <p:cNvSpPr/>
          <p:nvPr/>
        </p:nvSpPr>
        <p:spPr>
          <a:xfrm>
            <a:off x="2254787" y="2649721"/>
            <a:ext cx="3547305"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r>
              <a:rPr lang="en-US" altLang="zh-CN" sz="2800" b="1" spc="300" noProof="0" dirty="0">
                <a:solidFill>
                  <a:schemeClr val="tx1">
                    <a:lumMod val="75000"/>
                    <a:lumOff val="25000"/>
                  </a:schemeClr>
                </a:solidFill>
                <a:latin typeface="三极极黑简体" panose="00000505000000000000" pitchFamily="2" charset="-122"/>
                <a:ea typeface="三极极黑简体" panose="00000505000000000000" pitchFamily="2" charset="-122"/>
                <a:sym typeface="Source Han Serif SC" panose="02020400000000000000" pitchFamily="18" charset="-122"/>
              </a:rPr>
              <a:t>UI</a:t>
            </a:r>
            <a:r>
              <a:rPr lang="zh-CN" altLang="en-US" sz="2800" b="1" spc="300" noProof="0" dirty="0">
                <a:solidFill>
                  <a:schemeClr val="tx1">
                    <a:lumMod val="75000"/>
                    <a:lumOff val="25000"/>
                  </a:schemeClr>
                </a:solidFill>
                <a:latin typeface="三极极黑简体" panose="00000505000000000000" pitchFamily="2" charset="-122"/>
                <a:ea typeface="三极极黑简体" panose="00000505000000000000" pitchFamily="2" charset="-122"/>
                <a:sym typeface="Source Han Serif SC" panose="02020400000000000000" pitchFamily="18" charset="-122"/>
              </a:rPr>
              <a:t>设计</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sp>
        <p:nvSpPr>
          <p:cNvPr id="11" name="文本框 10">
            <a:extLst>
              <a:ext uri="{FF2B5EF4-FFF2-40B4-BE49-F238E27FC236}">
                <a16:creationId xmlns:a16="http://schemas.microsoft.com/office/drawing/2014/main" id="{DF6F4FB1-C3A8-4C92-AE76-DB300922133A}"/>
              </a:ext>
            </a:extLst>
          </p:cNvPr>
          <p:cNvSpPr txBox="1"/>
          <p:nvPr/>
        </p:nvSpPr>
        <p:spPr>
          <a:xfrm>
            <a:off x="6389908" y="2553201"/>
            <a:ext cx="819785" cy="58477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32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02</a:t>
            </a:r>
          </a:p>
        </p:txBody>
      </p:sp>
      <p:sp>
        <p:nvSpPr>
          <p:cNvPr id="12" name="圆角矩形 10">
            <a:extLst>
              <a:ext uri="{FF2B5EF4-FFF2-40B4-BE49-F238E27FC236}">
                <a16:creationId xmlns:a16="http://schemas.microsoft.com/office/drawing/2014/main" id="{B906F18B-E210-4231-BA8F-DC9CFC55F54E}"/>
              </a:ext>
            </a:extLst>
          </p:cNvPr>
          <p:cNvSpPr/>
          <p:nvPr/>
        </p:nvSpPr>
        <p:spPr>
          <a:xfrm>
            <a:off x="7387492" y="2649721"/>
            <a:ext cx="3547305"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功能介绍</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sp>
        <p:nvSpPr>
          <p:cNvPr id="13" name="文本框 12">
            <a:extLst>
              <a:ext uri="{FF2B5EF4-FFF2-40B4-BE49-F238E27FC236}">
                <a16:creationId xmlns:a16="http://schemas.microsoft.com/office/drawing/2014/main" id="{BDDF525D-9834-40D0-AF47-1CA6FEFB9EA0}"/>
              </a:ext>
            </a:extLst>
          </p:cNvPr>
          <p:cNvSpPr txBox="1"/>
          <p:nvPr/>
        </p:nvSpPr>
        <p:spPr>
          <a:xfrm>
            <a:off x="1257203" y="4307772"/>
            <a:ext cx="819785" cy="58477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32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03</a:t>
            </a:r>
          </a:p>
        </p:txBody>
      </p:sp>
      <p:sp>
        <p:nvSpPr>
          <p:cNvPr id="14" name="圆角矩形 12">
            <a:extLst>
              <a:ext uri="{FF2B5EF4-FFF2-40B4-BE49-F238E27FC236}">
                <a16:creationId xmlns:a16="http://schemas.microsoft.com/office/drawing/2014/main" id="{C1AD47E2-B97D-47CF-8D43-06FAF76C0C25}"/>
              </a:ext>
            </a:extLst>
          </p:cNvPr>
          <p:cNvSpPr/>
          <p:nvPr/>
        </p:nvSpPr>
        <p:spPr>
          <a:xfrm>
            <a:off x="2254787" y="4404292"/>
            <a:ext cx="3547305"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测试</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sp>
        <p:nvSpPr>
          <p:cNvPr id="15" name="文本框 14">
            <a:extLst>
              <a:ext uri="{FF2B5EF4-FFF2-40B4-BE49-F238E27FC236}">
                <a16:creationId xmlns:a16="http://schemas.microsoft.com/office/drawing/2014/main" id="{2097F224-0B68-4571-BBB3-2EC209DE1C6C}"/>
              </a:ext>
            </a:extLst>
          </p:cNvPr>
          <p:cNvSpPr txBox="1"/>
          <p:nvPr/>
        </p:nvSpPr>
        <p:spPr>
          <a:xfrm>
            <a:off x="6389908" y="4307772"/>
            <a:ext cx="819785" cy="58477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32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04</a:t>
            </a:r>
          </a:p>
        </p:txBody>
      </p:sp>
      <p:sp>
        <p:nvSpPr>
          <p:cNvPr id="16" name="圆角矩形 32">
            <a:extLst>
              <a:ext uri="{FF2B5EF4-FFF2-40B4-BE49-F238E27FC236}">
                <a16:creationId xmlns:a16="http://schemas.microsoft.com/office/drawing/2014/main" id="{FDCBEC5A-ECFF-46F6-A234-78FC4A5BF817}"/>
              </a:ext>
            </a:extLst>
          </p:cNvPr>
          <p:cNvSpPr/>
          <p:nvPr/>
        </p:nvSpPr>
        <p:spPr>
          <a:xfrm>
            <a:off x="7387492" y="4404292"/>
            <a:ext cx="3547305"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分工</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spTree>
    <p:extLst>
      <p:ext uri="{BB962C8B-B14F-4D97-AF65-F5344CB8AC3E}">
        <p14:creationId xmlns:p14="http://schemas.microsoft.com/office/powerpoint/2010/main" val="1241437612"/>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750"/>
                                        <p:tgtEl>
                                          <p:spTgt spid="5"/>
                                        </p:tgtEl>
                                      </p:cBhvr>
                                    </p:animEffect>
                                  </p:childTnLst>
                                </p:cTn>
                              </p:par>
                            </p:childTnLst>
                          </p:cTn>
                        </p:par>
                        <p:par>
                          <p:cTn id="8" fill="hold">
                            <p:stCondLst>
                              <p:cond delay="75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750"/>
                                        <p:tgtEl>
                                          <p:spTgt spid="8"/>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Effect transition="in" filter="fade">
                                      <p:cBhvr>
                                        <p:cTn id="17" dur="750"/>
                                        <p:tgtEl>
                                          <p:spTgt spid="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750" fill="hold"/>
                                        <p:tgtEl>
                                          <p:spTgt spid="11"/>
                                        </p:tgtEl>
                                        <p:attrNameLst>
                                          <p:attrName>ppt_w</p:attrName>
                                        </p:attrNameLst>
                                      </p:cBhvr>
                                      <p:tavLst>
                                        <p:tav tm="0">
                                          <p:val>
                                            <p:fltVal val="0"/>
                                          </p:val>
                                        </p:tav>
                                        <p:tav tm="100000">
                                          <p:val>
                                            <p:strVal val="#ppt_w"/>
                                          </p:val>
                                        </p:tav>
                                      </p:tavLst>
                                    </p:anim>
                                    <p:anim calcmode="lin" valueType="num">
                                      <p:cBhvr>
                                        <p:cTn id="21" dur="750" fill="hold"/>
                                        <p:tgtEl>
                                          <p:spTgt spid="11"/>
                                        </p:tgtEl>
                                        <p:attrNameLst>
                                          <p:attrName>ppt_h</p:attrName>
                                        </p:attrNameLst>
                                      </p:cBhvr>
                                      <p:tavLst>
                                        <p:tav tm="0">
                                          <p:val>
                                            <p:fltVal val="0"/>
                                          </p:val>
                                        </p:tav>
                                        <p:tav tm="100000">
                                          <p:val>
                                            <p:strVal val="#ppt_h"/>
                                          </p:val>
                                        </p:tav>
                                      </p:tavLst>
                                    </p:anim>
                                    <p:animEffect transition="in" filter="fade">
                                      <p:cBhvr>
                                        <p:cTn id="22" dur="750"/>
                                        <p:tgtEl>
                                          <p:spTgt spid="1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Effect transition="in" filter="fade">
                                      <p:cBhvr>
                                        <p:cTn id="27" dur="750"/>
                                        <p:tgtEl>
                                          <p:spTgt spid="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750" fill="hold"/>
                                        <p:tgtEl>
                                          <p:spTgt spid="15"/>
                                        </p:tgtEl>
                                        <p:attrNameLst>
                                          <p:attrName>ppt_w</p:attrName>
                                        </p:attrNameLst>
                                      </p:cBhvr>
                                      <p:tavLst>
                                        <p:tav tm="0">
                                          <p:val>
                                            <p:fltVal val="0"/>
                                          </p:val>
                                        </p:tav>
                                        <p:tav tm="100000">
                                          <p:val>
                                            <p:strVal val="#ppt_w"/>
                                          </p:val>
                                        </p:tav>
                                      </p:tavLst>
                                    </p:anim>
                                    <p:anim calcmode="lin" valueType="num">
                                      <p:cBhvr>
                                        <p:cTn id="31" dur="750" fill="hold"/>
                                        <p:tgtEl>
                                          <p:spTgt spid="15"/>
                                        </p:tgtEl>
                                        <p:attrNameLst>
                                          <p:attrName>ppt_h</p:attrName>
                                        </p:attrNameLst>
                                      </p:cBhvr>
                                      <p:tavLst>
                                        <p:tav tm="0">
                                          <p:val>
                                            <p:fltVal val="0"/>
                                          </p:val>
                                        </p:tav>
                                        <p:tav tm="100000">
                                          <p:val>
                                            <p:strVal val="#ppt_h"/>
                                          </p:val>
                                        </p:tav>
                                      </p:tavLst>
                                    </p:anim>
                                    <p:animEffect transition="in" filter="fade">
                                      <p:cBhvr>
                                        <p:cTn id="32" dur="750"/>
                                        <p:tgtEl>
                                          <p:spTgt spid="15"/>
                                        </p:tgtEl>
                                      </p:cBhvr>
                                    </p:animEffect>
                                  </p:childTnLst>
                                </p:cTn>
                              </p:par>
                            </p:childTnLst>
                          </p:cTn>
                        </p:par>
                        <p:par>
                          <p:cTn id="33" fill="hold">
                            <p:stCondLst>
                              <p:cond delay="2250"/>
                            </p:stCondLst>
                            <p:childTnLst>
                              <p:par>
                                <p:cTn id="34" presetID="55"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750" fill="hold"/>
                                        <p:tgtEl>
                                          <p:spTgt spid="10"/>
                                        </p:tgtEl>
                                        <p:attrNameLst>
                                          <p:attrName>ppt_w</p:attrName>
                                        </p:attrNameLst>
                                      </p:cBhvr>
                                      <p:tavLst>
                                        <p:tav tm="0">
                                          <p:val>
                                            <p:strVal val="#ppt_w*0.70"/>
                                          </p:val>
                                        </p:tav>
                                        <p:tav tm="100000">
                                          <p:val>
                                            <p:strVal val="#ppt_w"/>
                                          </p:val>
                                        </p:tav>
                                      </p:tavLst>
                                    </p:anim>
                                    <p:anim calcmode="lin" valueType="num">
                                      <p:cBhvr>
                                        <p:cTn id="37" dur="750" fill="hold"/>
                                        <p:tgtEl>
                                          <p:spTgt spid="10"/>
                                        </p:tgtEl>
                                        <p:attrNameLst>
                                          <p:attrName>ppt_h</p:attrName>
                                        </p:attrNameLst>
                                      </p:cBhvr>
                                      <p:tavLst>
                                        <p:tav tm="0">
                                          <p:val>
                                            <p:strVal val="#ppt_h"/>
                                          </p:val>
                                        </p:tav>
                                        <p:tav tm="100000">
                                          <p:val>
                                            <p:strVal val="#ppt_h"/>
                                          </p:val>
                                        </p:tav>
                                      </p:tavLst>
                                    </p:anim>
                                    <p:animEffect transition="in" filter="fade">
                                      <p:cBhvr>
                                        <p:cTn id="38" dur="750"/>
                                        <p:tgtEl>
                                          <p:spTgt spid="10"/>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750" fill="hold"/>
                                        <p:tgtEl>
                                          <p:spTgt spid="12"/>
                                        </p:tgtEl>
                                        <p:attrNameLst>
                                          <p:attrName>ppt_w</p:attrName>
                                        </p:attrNameLst>
                                      </p:cBhvr>
                                      <p:tavLst>
                                        <p:tav tm="0">
                                          <p:val>
                                            <p:strVal val="#ppt_w*0.70"/>
                                          </p:val>
                                        </p:tav>
                                        <p:tav tm="100000">
                                          <p:val>
                                            <p:strVal val="#ppt_w"/>
                                          </p:val>
                                        </p:tav>
                                      </p:tavLst>
                                    </p:anim>
                                    <p:anim calcmode="lin" valueType="num">
                                      <p:cBhvr>
                                        <p:cTn id="42" dur="750" fill="hold"/>
                                        <p:tgtEl>
                                          <p:spTgt spid="12"/>
                                        </p:tgtEl>
                                        <p:attrNameLst>
                                          <p:attrName>ppt_h</p:attrName>
                                        </p:attrNameLst>
                                      </p:cBhvr>
                                      <p:tavLst>
                                        <p:tav tm="0">
                                          <p:val>
                                            <p:strVal val="#ppt_h"/>
                                          </p:val>
                                        </p:tav>
                                        <p:tav tm="100000">
                                          <p:val>
                                            <p:strVal val="#ppt_h"/>
                                          </p:val>
                                        </p:tav>
                                      </p:tavLst>
                                    </p:anim>
                                    <p:animEffect transition="in" filter="fade">
                                      <p:cBhvr>
                                        <p:cTn id="43" dur="750"/>
                                        <p:tgtEl>
                                          <p:spTgt spid="12"/>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750" fill="hold"/>
                                        <p:tgtEl>
                                          <p:spTgt spid="14"/>
                                        </p:tgtEl>
                                        <p:attrNameLst>
                                          <p:attrName>ppt_w</p:attrName>
                                        </p:attrNameLst>
                                      </p:cBhvr>
                                      <p:tavLst>
                                        <p:tav tm="0">
                                          <p:val>
                                            <p:strVal val="#ppt_w*0.70"/>
                                          </p:val>
                                        </p:tav>
                                        <p:tav tm="100000">
                                          <p:val>
                                            <p:strVal val="#ppt_w"/>
                                          </p:val>
                                        </p:tav>
                                      </p:tavLst>
                                    </p:anim>
                                    <p:anim calcmode="lin" valueType="num">
                                      <p:cBhvr>
                                        <p:cTn id="47" dur="750" fill="hold"/>
                                        <p:tgtEl>
                                          <p:spTgt spid="14"/>
                                        </p:tgtEl>
                                        <p:attrNameLst>
                                          <p:attrName>ppt_h</p:attrName>
                                        </p:attrNameLst>
                                      </p:cBhvr>
                                      <p:tavLst>
                                        <p:tav tm="0">
                                          <p:val>
                                            <p:strVal val="#ppt_h"/>
                                          </p:val>
                                        </p:tav>
                                        <p:tav tm="100000">
                                          <p:val>
                                            <p:strVal val="#ppt_h"/>
                                          </p:val>
                                        </p:tav>
                                      </p:tavLst>
                                    </p:anim>
                                    <p:animEffect transition="in" filter="fade">
                                      <p:cBhvr>
                                        <p:cTn id="48" dur="750"/>
                                        <p:tgtEl>
                                          <p:spTgt spid="14"/>
                                        </p:tgtEl>
                                      </p:cBhvr>
                                    </p:animEffect>
                                  </p:childTnLst>
                                </p:cTn>
                              </p:par>
                              <p:par>
                                <p:cTn id="49" presetID="55"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750" fill="hold"/>
                                        <p:tgtEl>
                                          <p:spTgt spid="16"/>
                                        </p:tgtEl>
                                        <p:attrNameLst>
                                          <p:attrName>ppt_w</p:attrName>
                                        </p:attrNameLst>
                                      </p:cBhvr>
                                      <p:tavLst>
                                        <p:tav tm="0">
                                          <p:val>
                                            <p:strVal val="#ppt_w*0.70"/>
                                          </p:val>
                                        </p:tav>
                                        <p:tav tm="100000">
                                          <p:val>
                                            <p:strVal val="#ppt_w"/>
                                          </p:val>
                                        </p:tav>
                                      </p:tavLst>
                                    </p:anim>
                                    <p:anim calcmode="lin" valueType="num">
                                      <p:cBhvr>
                                        <p:cTn id="52" dur="750" fill="hold"/>
                                        <p:tgtEl>
                                          <p:spTgt spid="16"/>
                                        </p:tgtEl>
                                        <p:attrNameLst>
                                          <p:attrName>ppt_h</p:attrName>
                                        </p:attrNameLst>
                                      </p:cBhvr>
                                      <p:tavLst>
                                        <p:tav tm="0">
                                          <p:val>
                                            <p:strVal val="#ppt_h"/>
                                          </p:val>
                                        </p:tav>
                                        <p:tav tm="100000">
                                          <p:val>
                                            <p:strVal val="#ppt_h"/>
                                          </p:val>
                                        </p:tav>
                                      </p:tavLst>
                                    </p:anim>
                                    <p:animEffect transition="in" filter="fade">
                                      <p:cBhvr>
                                        <p:cTn id="53"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P spid="12" grpId="0"/>
      <p:bldP spid="13" grpId="0" animBg="1"/>
      <p:bldP spid="14" grpId="0"/>
      <p:bldP spid="15" grpId="0" animBg="1"/>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04</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分工工作量</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sp>
        <p:nvSpPr>
          <p:cNvPr id="31" name="išľíďè">
            <a:extLst>
              <a:ext uri="{FF2B5EF4-FFF2-40B4-BE49-F238E27FC236}">
                <a16:creationId xmlns:a16="http://schemas.microsoft.com/office/drawing/2014/main" id="{0668E563-7033-4F09-94F1-45B2BE6B134E}"/>
              </a:ext>
            </a:extLst>
          </p:cNvPr>
          <p:cNvSpPr/>
          <p:nvPr/>
        </p:nvSpPr>
        <p:spPr bwMode="auto">
          <a:xfrm>
            <a:off x="3165399" y="2361215"/>
            <a:ext cx="2891154" cy="55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nSpc>
                <a:spcPts val="2200"/>
              </a:lnSpc>
            </a:pPr>
            <a:r>
              <a:rPr lang="zh-CN" altLang="en-US"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后台</a:t>
            </a:r>
            <a:r>
              <a:rPr lang="en-US" altLang="zh-CN" sz="1600" dirty="0" err="1">
                <a:solidFill>
                  <a:schemeClr val="tx1">
                    <a:lumMod val="75000"/>
                    <a:lumOff val="25000"/>
                  </a:schemeClr>
                </a:solidFill>
                <a:latin typeface="字魂37号-波纹乖乖体" panose="02000000000000000000" pitchFamily="2" charset="-122"/>
                <a:ea typeface="字魂37号-波纹乖乖体" panose="02000000000000000000" pitchFamily="2" charset="-122"/>
              </a:rPr>
              <a:t>gRPC</a:t>
            </a:r>
            <a:r>
              <a:rPr lang="zh-CN" altLang="en-US"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服务器的搭建</a:t>
            </a:r>
            <a:endParaRPr lang="zh-CN" altLang="zh-CN"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sp>
        <p:nvSpPr>
          <p:cNvPr id="32" name="iSlíďè">
            <a:extLst>
              <a:ext uri="{FF2B5EF4-FFF2-40B4-BE49-F238E27FC236}">
                <a16:creationId xmlns:a16="http://schemas.microsoft.com/office/drawing/2014/main" id="{CA2673D7-5F87-4ACC-A991-5D4DD0C357B8}"/>
              </a:ext>
            </a:extLst>
          </p:cNvPr>
          <p:cNvSpPr txBox="1"/>
          <p:nvPr/>
        </p:nvSpPr>
        <p:spPr bwMode="auto">
          <a:xfrm>
            <a:off x="3168238" y="1962399"/>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42"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陈冰佳</a:t>
            </a:r>
          </a:p>
        </p:txBody>
      </p:sp>
      <p:sp>
        <p:nvSpPr>
          <p:cNvPr id="33" name="išľíďè">
            <a:extLst>
              <a:ext uri="{FF2B5EF4-FFF2-40B4-BE49-F238E27FC236}">
                <a16:creationId xmlns:a16="http://schemas.microsoft.com/office/drawing/2014/main" id="{D9C67D8D-8531-48D4-B501-E427F65EF87B}"/>
              </a:ext>
            </a:extLst>
          </p:cNvPr>
          <p:cNvSpPr/>
          <p:nvPr/>
        </p:nvSpPr>
        <p:spPr bwMode="auto">
          <a:xfrm>
            <a:off x="3165363" y="3432652"/>
            <a:ext cx="2891154" cy="55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nSpc>
                <a:spcPts val="2200"/>
              </a:lnSpc>
            </a:pPr>
            <a:r>
              <a:rPr lang="zh-CN" altLang="en-US"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前端</a:t>
            </a:r>
            <a:endParaRPr lang="en-US" altLang="zh-CN"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a:p>
            <a:pPr>
              <a:lnSpc>
                <a:spcPts val="2200"/>
              </a:lnSpc>
            </a:pPr>
            <a:r>
              <a:rPr lang="en-US" altLang="zh-CN" sz="1600" dirty="0" err="1">
                <a:solidFill>
                  <a:schemeClr val="tx1">
                    <a:lumMod val="75000"/>
                    <a:lumOff val="25000"/>
                  </a:schemeClr>
                </a:solidFill>
                <a:latin typeface="字魂37号-波纹乖乖体" panose="02000000000000000000" pitchFamily="2" charset="-122"/>
                <a:ea typeface="字魂37号-波纹乖乖体" panose="02000000000000000000" pitchFamily="2" charset="-122"/>
              </a:rPr>
              <a:t>Mqtt</a:t>
            </a:r>
            <a:r>
              <a:rPr lang="zh-CN" altLang="en-US"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消息队列</a:t>
            </a:r>
            <a:endParaRPr lang="zh-CN" altLang="zh-CN"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sp>
        <p:nvSpPr>
          <p:cNvPr id="34" name="iSlíďè">
            <a:extLst>
              <a:ext uri="{FF2B5EF4-FFF2-40B4-BE49-F238E27FC236}">
                <a16:creationId xmlns:a16="http://schemas.microsoft.com/office/drawing/2014/main" id="{D3374055-76CB-4788-B26A-DA0B995638C5}"/>
              </a:ext>
            </a:extLst>
          </p:cNvPr>
          <p:cNvSpPr txBox="1"/>
          <p:nvPr/>
        </p:nvSpPr>
        <p:spPr bwMode="auto">
          <a:xfrm>
            <a:off x="3165363" y="2962349"/>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42"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黄俊朗</a:t>
            </a:r>
          </a:p>
        </p:txBody>
      </p:sp>
      <p:sp>
        <p:nvSpPr>
          <p:cNvPr id="35" name="išľíďè">
            <a:extLst>
              <a:ext uri="{FF2B5EF4-FFF2-40B4-BE49-F238E27FC236}">
                <a16:creationId xmlns:a16="http://schemas.microsoft.com/office/drawing/2014/main" id="{D6CB7CF2-97CA-4840-8AF6-16D12FBDD8E4}"/>
              </a:ext>
            </a:extLst>
          </p:cNvPr>
          <p:cNvSpPr/>
          <p:nvPr/>
        </p:nvSpPr>
        <p:spPr bwMode="auto">
          <a:xfrm>
            <a:off x="3165363" y="4709900"/>
            <a:ext cx="2891154" cy="55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a:lnSpc>
                <a:spcPts val="2200"/>
              </a:lnSpc>
            </a:pPr>
            <a:r>
              <a:rPr lang="zh-CN" altLang="en-US"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实现连接后台与前端的接口</a:t>
            </a:r>
            <a:endParaRPr lang="en-US" altLang="zh-CN"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a:p>
            <a:pPr>
              <a:lnSpc>
                <a:spcPts val="2200"/>
              </a:lnSpc>
            </a:pPr>
            <a:r>
              <a:rPr lang="zh-CN" altLang="en-US"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后台</a:t>
            </a:r>
            <a:r>
              <a:rPr lang="en-US" altLang="zh-CN"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a:t>
            </a:r>
            <a:r>
              <a:rPr lang="zh-CN" altLang="en-US"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前端</a:t>
            </a:r>
            <a:endParaRPr lang="zh-CN" altLang="zh-CN" sz="16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sp>
        <p:nvSpPr>
          <p:cNvPr id="36" name="iSlíďè">
            <a:extLst>
              <a:ext uri="{FF2B5EF4-FFF2-40B4-BE49-F238E27FC236}">
                <a16:creationId xmlns:a16="http://schemas.microsoft.com/office/drawing/2014/main" id="{3931001B-0727-4276-88DA-F52BD76FEFF4}"/>
              </a:ext>
            </a:extLst>
          </p:cNvPr>
          <p:cNvSpPr txBox="1"/>
          <p:nvPr/>
        </p:nvSpPr>
        <p:spPr bwMode="auto">
          <a:xfrm>
            <a:off x="3165362" y="4220680"/>
            <a:ext cx="2195831"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marL="0" marR="0" lvl="0" indent="0" algn="l" defTabSz="913742"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林茂森</a:t>
            </a:r>
          </a:p>
        </p:txBody>
      </p:sp>
    </p:spTree>
    <p:extLst>
      <p:ext uri="{BB962C8B-B14F-4D97-AF65-F5344CB8AC3E}">
        <p14:creationId xmlns:p14="http://schemas.microsoft.com/office/powerpoint/2010/main" val="1430110157"/>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750"/>
                                        <p:tgtEl>
                                          <p:spTgt spid="3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750"/>
                                        <p:tgtEl>
                                          <p:spTgt spid="3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750"/>
                                        <p:tgtEl>
                                          <p:spTgt spid="3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750"/>
                                        <p:tgtEl>
                                          <p:spTgt spid="3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750"/>
                                        <p:tgtEl>
                                          <p:spTgt spid="3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31" grpId="0"/>
      <p:bldP spid="32" grpId="0"/>
      <p:bldP spid="33" grpId="0"/>
      <p:bldP spid="34" grpId="0"/>
      <p:bldP spid="35" grpId="0"/>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7D6A6ABA-63AF-4039-94E1-4004AE309608}"/>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文档 18">
            <a:extLst>
              <a:ext uri="{FF2B5EF4-FFF2-40B4-BE49-F238E27FC236}">
                <a16:creationId xmlns:a16="http://schemas.microsoft.com/office/drawing/2014/main" id="{75D2B5D1-3B02-46FF-84A5-A0540F506FB3}"/>
              </a:ext>
            </a:extLst>
          </p:cNvPr>
          <p:cNvSpPr/>
          <p:nvPr/>
        </p:nvSpPr>
        <p:spPr>
          <a:xfrm>
            <a:off x="0" y="0"/>
            <a:ext cx="12192000" cy="6338455"/>
          </a:xfrm>
          <a:prstGeom prst="flowChartDocument">
            <a:avLst/>
          </a:prstGeom>
          <a:solidFill>
            <a:schemeClr val="bg1">
              <a:lumMod val="95000"/>
            </a:schemeClr>
          </a:solidFill>
          <a:ln>
            <a:noFill/>
          </a:ln>
          <a:effectLst>
            <a:outerShdw blurRad="254000" sx="101000" sy="101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0CE85B31-692B-4D66-AC7C-2C7266188659}"/>
              </a:ext>
            </a:extLst>
          </p:cNvPr>
          <p:cNvGrpSpPr/>
          <p:nvPr/>
        </p:nvGrpSpPr>
        <p:grpSpPr>
          <a:xfrm>
            <a:off x="4202336" y="1380082"/>
            <a:ext cx="3787327" cy="1414771"/>
            <a:chOff x="3124200" y="1641336"/>
            <a:chExt cx="5915611" cy="2209800"/>
          </a:xfrm>
        </p:grpSpPr>
        <p:sp>
          <p:nvSpPr>
            <p:cNvPr id="6" name="矩形: 圆角 5">
              <a:extLst>
                <a:ext uri="{FF2B5EF4-FFF2-40B4-BE49-F238E27FC236}">
                  <a16:creationId xmlns:a16="http://schemas.microsoft.com/office/drawing/2014/main" id="{C9C3DA8C-0B55-47B2-A266-07691A278C51}"/>
                </a:ext>
              </a:extLst>
            </p:cNvPr>
            <p:cNvSpPr/>
            <p:nvPr/>
          </p:nvSpPr>
          <p:spPr>
            <a:xfrm>
              <a:off x="3124200" y="1641336"/>
              <a:ext cx="1335066" cy="22098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7" name="矩形: 圆角 6">
              <a:extLst>
                <a:ext uri="{FF2B5EF4-FFF2-40B4-BE49-F238E27FC236}">
                  <a16:creationId xmlns:a16="http://schemas.microsoft.com/office/drawing/2014/main" id="{EEADF8E6-7BD2-40D0-AF0C-4C8629999943}"/>
                </a:ext>
              </a:extLst>
            </p:cNvPr>
            <p:cNvSpPr/>
            <p:nvPr/>
          </p:nvSpPr>
          <p:spPr>
            <a:xfrm>
              <a:off x="4607584" y="1641336"/>
              <a:ext cx="1335066" cy="22098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 name="矩形: 圆角 7">
              <a:extLst>
                <a:ext uri="{FF2B5EF4-FFF2-40B4-BE49-F238E27FC236}">
                  <a16:creationId xmlns:a16="http://schemas.microsoft.com/office/drawing/2014/main" id="{A709133F-D4BC-47EA-A954-53C178EE7CB4}"/>
                </a:ext>
              </a:extLst>
            </p:cNvPr>
            <p:cNvSpPr/>
            <p:nvPr/>
          </p:nvSpPr>
          <p:spPr>
            <a:xfrm>
              <a:off x="6084993" y="1641336"/>
              <a:ext cx="1335066" cy="22098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9" name="矩形: 圆角 8">
              <a:extLst>
                <a:ext uri="{FF2B5EF4-FFF2-40B4-BE49-F238E27FC236}">
                  <a16:creationId xmlns:a16="http://schemas.microsoft.com/office/drawing/2014/main" id="{123A3D3F-8A82-4B9B-9036-7161AAAFA52B}"/>
                </a:ext>
              </a:extLst>
            </p:cNvPr>
            <p:cNvSpPr/>
            <p:nvPr/>
          </p:nvSpPr>
          <p:spPr>
            <a:xfrm>
              <a:off x="7562402" y="1641336"/>
              <a:ext cx="1335066" cy="22098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0" name="文本框 9">
              <a:extLst>
                <a:ext uri="{FF2B5EF4-FFF2-40B4-BE49-F238E27FC236}">
                  <a16:creationId xmlns:a16="http://schemas.microsoft.com/office/drawing/2014/main" id="{466A1A23-42AF-4476-ABCA-32F536C2DDCE}"/>
                </a:ext>
              </a:extLst>
            </p:cNvPr>
            <p:cNvSpPr txBox="1"/>
            <p:nvPr/>
          </p:nvSpPr>
          <p:spPr>
            <a:xfrm>
              <a:off x="3149786" y="1676224"/>
              <a:ext cx="1362718" cy="2067144"/>
            </a:xfrm>
            <a:prstGeom prst="rect">
              <a:avLst/>
            </a:prstGeom>
            <a:noFill/>
          </p:spPr>
          <p:txBody>
            <a:bodyPr wrap="square" rtlCol="0">
              <a:spAutoFit/>
            </a:bodyPr>
            <a:lstStyle/>
            <a:p>
              <a:r>
                <a:rPr lang="en-US" altLang="zh-CN" sz="8000" dirty="0">
                  <a:solidFill>
                    <a:schemeClr val="bg1"/>
                  </a:solidFill>
                  <a:latin typeface="包图粗黑体" panose="02000800000000000000" pitchFamily="2" charset="-122"/>
                  <a:ea typeface="包图粗黑体" panose="02000800000000000000" pitchFamily="2" charset="-122"/>
                </a:rPr>
                <a:t>T</a:t>
              </a:r>
              <a:endParaRPr lang="zh-CN" altLang="en-US" sz="8000" dirty="0">
                <a:solidFill>
                  <a:schemeClr val="bg1"/>
                </a:solidFill>
                <a:latin typeface="包图粗黑体" panose="02000800000000000000" pitchFamily="2" charset="-122"/>
                <a:ea typeface="包图粗黑体" panose="02000800000000000000" pitchFamily="2" charset="-122"/>
              </a:endParaRPr>
            </a:p>
          </p:txBody>
        </p:sp>
        <p:sp>
          <p:nvSpPr>
            <p:cNvPr id="11" name="文本框 10">
              <a:extLst>
                <a:ext uri="{FF2B5EF4-FFF2-40B4-BE49-F238E27FC236}">
                  <a16:creationId xmlns:a16="http://schemas.microsoft.com/office/drawing/2014/main" id="{354E437A-8989-46D6-B959-4B570D724A9F}"/>
                </a:ext>
              </a:extLst>
            </p:cNvPr>
            <p:cNvSpPr txBox="1"/>
            <p:nvPr/>
          </p:nvSpPr>
          <p:spPr>
            <a:xfrm>
              <a:off x="4613264" y="1665403"/>
              <a:ext cx="1254001" cy="2067144"/>
            </a:xfrm>
            <a:prstGeom prst="rect">
              <a:avLst/>
            </a:prstGeom>
            <a:noFill/>
          </p:spPr>
          <p:txBody>
            <a:bodyPr wrap="square" rtlCol="0">
              <a:spAutoFit/>
            </a:bodyPr>
            <a:lstStyle/>
            <a:p>
              <a:r>
                <a:rPr lang="en-US" altLang="zh-CN" sz="8000" dirty="0">
                  <a:solidFill>
                    <a:schemeClr val="bg1"/>
                  </a:solidFill>
                  <a:latin typeface="包图粗黑体" panose="02000800000000000000" pitchFamily="2" charset="-122"/>
                  <a:ea typeface="包图粗黑体" panose="02000800000000000000" pitchFamily="2" charset="-122"/>
                </a:rPr>
                <a:t>A</a:t>
              </a:r>
              <a:endParaRPr lang="zh-CN" altLang="en-US" sz="8000" dirty="0">
                <a:solidFill>
                  <a:schemeClr val="bg1"/>
                </a:solidFill>
                <a:latin typeface="包图粗黑体" panose="02000800000000000000" pitchFamily="2" charset="-122"/>
                <a:ea typeface="包图粗黑体" panose="02000800000000000000" pitchFamily="2" charset="-122"/>
              </a:endParaRPr>
            </a:p>
          </p:txBody>
        </p:sp>
        <p:sp>
          <p:nvSpPr>
            <p:cNvPr id="12" name="文本框 11">
              <a:extLst>
                <a:ext uri="{FF2B5EF4-FFF2-40B4-BE49-F238E27FC236}">
                  <a16:creationId xmlns:a16="http://schemas.microsoft.com/office/drawing/2014/main" id="{CEEAB5E7-A509-4ED5-92B8-08AA6E586F37}"/>
                </a:ext>
              </a:extLst>
            </p:cNvPr>
            <p:cNvSpPr txBox="1"/>
            <p:nvPr/>
          </p:nvSpPr>
          <p:spPr>
            <a:xfrm>
              <a:off x="6168777" y="1676221"/>
              <a:ext cx="1362718" cy="2067144"/>
            </a:xfrm>
            <a:prstGeom prst="rect">
              <a:avLst/>
            </a:prstGeom>
            <a:noFill/>
          </p:spPr>
          <p:txBody>
            <a:bodyPr wrap="square" rtlCol="0">
              <a:spAutoFit/>
            </a:bodyPr>
            <a:lstStyle/>
            <a:p>
              <a:r>
                <a:rPr lang="en-US" altLang="zh-CN" sz="8000" dirty="0">
                  <a:solidFill>
                    <a:schemeClr val="bg1"/>
                  </a:solidFill>
                  <a:latin typeface="包图粗黑体" panose="02000800000000000000" pitchFamily="2" charset="-122"/>
                  <a:ea typeface="包图粗黑体" panose="02000800000000000000" pitchFamily="2" charset="-122"/>
                </a:rPr>
                <a:t>S</a:t>
              </a:r>
              <a:endParaRPr lang="zh-CN" altLang="en-US" sz="8000" dirty="0">
                <a:solidFill>
                  <a:schemeClr val="bg1"/>
                </a:solidFill>
                <a:latin typeface="包图粗黑体" panose="02000800000000000000" pitchFamily="2" charset="-122"/>
                <a:ea typeface="包图粗黑体" panose="02000800000000000000" pitchFamily="2" charset="-122"/>
              </a:endParaRPr>
            </a:p>
          </p:txBody>
        </p:sp>
        <p:sp>
          <p:nvSpPr>
            <p:cNvPr id="13" name="文本框 12">
              <a:extLst>
                <a:ext uri="{FF2B5EF4-FFF2-40B4-BE49-F238E27FC236}">
                  <a16:creationId xmlns:a16="http://schemas.microsoft.com/office/drawing/2014/main" id="{2865DD7D-4041-4B9D-818F-2A65A9F5CED3}"/>
                </a:ext>
              </a:extLst>
            </p:cNvPr>
            <p:cNvSpPr txBox="1"/>
            <p:nvPr/>
          </p:nvSpPr>
          <p:spPr>
            <a:xfrm>
              <a:off x="7677093" y="1676222"/>
              <a:ext cx="1362718" cy="2067144"/>
            </a:xfrm>
            <a:prstGeom prst="rect">
              <a:avLst/>
            </a:prstGeom>
            <a:noFill/>
          </p:spPr>
          <p:txBody>
            <a:bodyPr wrap="square" rtlCol="0">
              <a:spAutoFit/>
            </a:bodyPr>
            <a:lstStyle/>
            <a:p>
              <a:r>
                <a:rPr lang="en-US" altLang="zh-CN" sz="8000" dirty="0">
                  <a:solidFill>
                    <a:schemeClr val="bg1"/>
                  </a:solidFill>
                  <a:latin typeface="包图粗黑体" panose="02000800000000000000" pitchFamily="2" charset="-122"/>
                  <a:ea typeface="包图粗黑体" panose="02000800000000000000" pitchFamily="2" charset="-122"/>
                </a:rPr>
                <a:t>K</a:t>
              </a:r>
              <a:endParaRPr lang="zh-CN" altLang="en-US" sz="8000" dirty="0">
                <a:solidFill>
                  <a:schemeClr val="bg1"/>
                </a:solidFill>
                <a:latin typeface="包图粗黑体" panose="02000800000000000000" pitchFamily="2" charset="-122"/>
                <a:ea typeface="包图粗黑体" panose="02000800000000000000" pitchFamily="2" charset="-122"/>
              </a:endParaRPr>
            </a:p>
          </p:txBody>
        </p:sp>
      </p:grpSp>
      <p:sp>
        <p:nvSpPr>
          <p:cNvPr id="15" name="文本框 14">
            <a:extLst>
              <a:ext uri="{FF2B5EF4-FFF2-40B4-BE49-F238E27FC236}">
                <a16:creationId xmlns:a16="http://schemas.microsoft.com/office/drawing/2014/main" id="{B648DD84-E538-4C4A-9C99-017BC4426AE3}"/>
              </a:ext>
            </a:extLst>
          </p:cNvPr>
          <p:cNvSpPr txBox="1"/>
          <p:nvPr/>
        </p:nvSpPr>
        <p:spPr>
          <a:xfrm>
            <a:off x="3082636" y="3085815"/>
            <a:ext cx="6026727" cy="1200329"/>
          </a:xfrm>
          <a:prstGeom prst="rect">
            <a:avLst/>
          </a:prstGeom>
          <a:noFill/>
        </p:spPr>
        <p:txBody>
          <a:bodyPr wrap="square" rtlCol="0">
            <a:spAutoFit/>
          </a:bodyPr>
          <a:lstStyle/>
          <a:p>
            <a:pPr algn="ctr"/>
            <a:r>
              <a:rPr lang="zh-CN" altLang="en-US" sz="7200" dirty="0">
                <a:solidFill>
                  <a:srgbClr val="002060"/>
                </a:solidFill>
                <a:latin typeface="三极粗极黑简体" panose="00000500000000000000" pitchFamily="2" charset="-122"/>
                <a:ea typeface="三极粗极黑简体" panose="00000500000000000000" pitchFamily="2" charset="-122"/>
              </a:rPr>
              <a:t>感谢</a:t>
            </a:r>
          </a:p>
        </p:txBody>
      </p:sp>
      <p:cxnSp>
        <p:nvCxnSpPr>
          <p:cNvPr id="17" name="直接连接符 16">
            <a:extLst>
              <a:ext uri="{FF2B5EF4-FFF2-40B4-BE49-F238E27FC236}">
                <a16:creationId xmlns:a16="http://schemas.microsoft.com/office/drawing/2014/main" id="{A782694A-EE84-4FCF-B93E-22BE54AB780A}"/>
              </a:ext>
            </a:extLst>
          </p:cNvPr>
          <p:cNvCxnSpPr/>
          <p:nvPr/>
        </p:nvCxnSpPr>
        <p:spPr>
          <a:xfrm>
            <a:off x="2954965" y="4489994"/>
            <a:ext cx="6099464" cy="0"/>
          </a:xfrm>
          <a:prstGeom prst="line">
            <a:avLst/>
          </a:prstGeom>
          <a:ln w="349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5FD9DC14-A66F-4266-8AD9-2FBBDA7DBA86}"/>
              </a:ext>
            </a:extLst>
          </p:cNvPr>
          <p:cNvSpPr txBox="1"/>
          <p:nvPr/>
        </p:nvSpPr>
        <p:spPr>
          <a:xfrm>
            <a:off x="2954964" y="4653030"/>
            <a:ext cx="6269799" cy="369332"/>
          </a:xfrm>
          <a:prstGeom prst="rect">
            <a:avLst/>
          </a:prstGeom>
          <a:noFill/>
        </p:spPr>
        <p:txBody>
          <a:bodyPr wrap="square" rtlCol="0">
            <a:spAutoFit/>
          </a:bodyPr>
          <a:lstStyle/>
          <a:p>
            <a:pPr algn="ctr"/>
            <a:r>
              <a:rPr lang="zh-CN" altLang="en-US" dirty="0">
                <a:solidFill>
                  <a:srgbClr val="002060"/>
                </a:solidFill>
                <a:latin typeface="三极粗极黑简体" panose="00000500000000000000" pitchFamily="2" charset="-122"/>
                <a:ea typeface="三极粗极黑简体" panose="00000500000000000000" pitchFamily="2" charset="-122"/>
              </a:rPr>
              <a:t>林茂森 黄俊朗 陈冰佳</a:t>
            </a:r>
          </a:p>
        </p:txBody>
      </p:sp>
    </p:spTree>
    <p:extLst>
      <p:ext uri="{BB962C8B-B14F-4D97-AF65-F5344CB8AC3E}">
        <p14:creationId xmlns:p14="http://schemas.microsoft.com/office/powerpoint/2010/main" val="1585641523"/>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750"/>
                                        <p:tgtEl>
                                          <p:spTgt spid="19"/>
                                        </p:tgtEl>
                                      </p:cBhvr>
                                    </p:animEffect>
                                  </p:childTnLst>
                                </p:cTn>
                              </p:par>
                            </p:childTnLst>
                          </p:cTn>
                        </p:par>
                        <p:par>
                          <p:cTn id="8" fill="hold">
                            <p:stCondLst>
                              <p:cond delay="750"/>
                            </p:stCondLst>
                            <p:childTnLst>
                              <p:par>
                                <p:cTn id="9" presetID="53" presetClass="entr" presetSubtype="16"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750" fill="hold"/>
                                        <p:tgtEl>
                                          <p:spTgt spid="14"/>
                                        </p:tgtEl>
                                        <p:attrNameLst>
                                          <p:attrName>ppt_w</p:attrName>
                                        </p:attrNameLst>
                                      </p:cBhvr>
                                      <p:tavLst>
                                        <p:tav tm="0">
                                          <p:val>
                                            <p:fltVal val="0"/>
                                          </p:val>
                                        </p:tav>
                                        <p:tav tm="100000">
                                          <p:val>
                                            <p:strVal val="#ppt_w"/>
                                          </p:val>
                                        </p:tav>
                                      </p:tavLst>
                                    </p:anim>
                                    <p:anim calcmode="lin" valueType="num">
                                      <p:cBhvr>
                                        <p:cTn id="12" dur="750" fill="hold"/>
                                        <p:tgtEl>
                                          <p:spTgt spid="14"/>
                                        </p:tgtEl>
                                        <p:attrNameLst>
                                          <p:attrName>ppt_h</p:attrName>
                                        </p:attrNameLst>
                                      </p:cBhvr>
                                      <p:tavLst>
                                        <p:tav tm="0">
                                          <p:val>
                                            <p:fltVal val="0"/>
                                          </p:val>
                                        </p:tav>
                                        <p:tav tm="100000">
                                          <p:val>
                                            <p:strVal val="#ppt_h"/>
                                          </p:val>
                                        </p:tav>
                                      </p:tavLst>
                                    </p:anim>
                                    <p:animEffect transition="in" filter="fade">
                                      <p:cBhvr>
                                        <p:cTn id="13" dur="750"/>
                                        <p:tgtEl>
                                          <p:spTgt spid="14"/>
                                        </p:tgtEl>
                                      </p:cBhvr>
                                    </p:animEffect>
                                  </p:childTnLst>
                                </p:cTn>
                              </p:par>
                            </p:childTnLst>
                          </p:cTn>
                        </p:par>
                        <p:par>
                          <p:cTn id="14" fill="hold">
                            <p:stCondLst>
                              <p:cond delay="1500"/>
                            </p:stCondLst>
                            <p:childTnLst>
                              <p:par>
                                <p:cTn id="15" presetID="14" presetClass="entr" presetSubtype="1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randombar(horizontal)">
                                      <p:cBhvr>
                                        <p:cTn id="17" dur="750"/>
                                        <p:tgtEl>
                                          <p:spTgt spid="15"/>
                                        </p:tgtEl>
                                      </p:cBhvr>
                                    </p:animEffect>
                                  </p:childTnLst>
                                </p:cTn>
                              </p:par>
                            </p:childTnLst>
                          </p:cTn>
                        </p:par>
                        <p:par>
                          <p:cTn id="18" fill="hold">
                            <p:stCondLst>
                              <p:cond delay="2250"/>
                            </p:stCondLst>
                            <p:childTnLst>
                              <p:par>
                                <p:cTn id="19" presetID="16" presetClass="entr" presetSubtype="37"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outVertical)">
                                      <p:cBhvr>
                                        <p:cTn id="21" dur="750"/>
                                        <p:tgtEl>
                                          <p:spTgt spid="17"/>
                                        </p:tgtEl>
                                      </p:cBhvr>
                                    </p:animEffect>
                                  </p:childTnLst>
                                </p:cTn>
                              </p:par>
                            </p:childTnLst>
                          </p:cTn>
                        </p:par>
                        <p:par>
                          <p:cTn id="22" fill="hold">
                            <p:stCondLst>
                              <p:cond delay="3000"/>
                            </p:stCondLst>
                            <p:childTnLst>
                              <p:par>
                                <p:cTn id="23" presetID="12" presetClass="entr" presetSubtype="4"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750"/>
                                        <p:tgtEl>
                                          <p:spTgt spid="18"/>
                                        </p:tgtEl>
                                        <p:attrNameLst>
                                          <p:attrName>ppt_y</p:attrName>
                                        </p:attrNameLst>
                                      </p:cBhvr>
                                      <p:tavLst>
                                        <p:tav tm="0">
                                          <p:val>
                                            <p:strVal val="#ppt_y+#ppt_h*1.125000"/>
                                          </p:val>
                                        </p:tav>
                                        <p:tav tm="100000">
                                          <p:val>
                                            <p:strVal val="#ppt_y"/>
                                          </p:val>
                                        </p:tav>
                                      </p:tavLst>
                                    </p:anim>
                                    <p:animEffect transition="in" filter="wipe(up)">
                                      <p:cBhvr>
                                        <p:cTn id="26"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034213" cy="3105275"/>
          </a:xfrm>
          <a:prstGeom prst="rect">
            <a:avLst/>
          </a:prstGeom>
          <a:effectLst>
            <a:outerShdw blurRad="228600" dist="38100" dir="5400000" sx="101000" sy="101000" algn="t" rotWithShape="0">
              <a:schemeClr val="tx1">
                <a:lumMod val="50000"/>
                <a:lumOff val="50000"/>
                <a:alpha val="29000"/>
              </a:schemeClr>
            </a:outerShdw>
          </a:effectLst>
        </p:spPr>
      </p:pic>
      <p:pic>
        <p:nvPicPr>
          <p:cNvPr id="9" name="图片 8">
            <a:extLst>
              <a:ext uri="{FF2B5EF4-FFF2-40B4-BE49-F238E27FC236}">
                <a16:creationId xmlns:a16="http://schemas.microsoft.com/office/drawing/2014/main" id="{A31180CA-AA5A-489F-9E9E-56809EA5A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6783" y="4272828"/>
            <a:ext cx="8095217" cy="2585172"/>
          </a:xfrm>
          <a:prstGeom prst="rect">
            <a:avLst/>
          </a:prstGeom>
          <a:effectLst>
            <a:outerShdw blurRad="228600" dist="38100" dir="16200000" sx="101000" sy="101000" rotWithShape="0">
              <a:schemeClr val="tx1">
                <a:lumMod val="50000"/>
                <a:lumOff val="50000"/>
                <a:alpha val="29000"/>
              </a:schemeClr>
            </a:outerShdw>
          </a:effectLst>
        </p:spPr>
      </p:pic>
      <p:grpSp>
        <p:nvGrpSpPr>
          <p:cNvPr id="27" name="组合 26">
            <a:extLst>
              <a:ext uri="{FF2B5EF4-FFF2-40B4-BE49-F238E27FC236}">
                <a16:creationId xmlns:a16="http://schemas.microsoft.com/office/drawing/2014/main" id="{FB51F957-F144-402D-8003-B31023EC7F02}"/>
              </a:ext>
            </a:extLst>
          </p:cNvPr>
          <p:cNvGrpSpPr/>
          <p:nvPr/>
        </p:nvGrpSpPr>
        <p:grpSpPr>
          <a:xfrm>
            <a:off x="3115319" y="2388494"/>
            <a:ext cx="6459570" cy="1884334"/>
            <a:chOff x="3692836" y="2388494"/>
            <a:chExt cx="6459570" cy="1884334"/>
          </a:xfrm>
        </p:grpSpPr>
        <p:sp>
          <p:nvSpPr>
            <p:cNvPr id="21" name="文本框 20">
              <a:extLst>
                <a:ext uri="{FF2B5EF4-FFF2-40B4-BE49-F238E27FC236}">
                  <a16:creationId xmlns:a16="http://schemas.microsoft.com/office/drawing/2014/main" id="{C09C221A-DE29-4116-A698-95B853D2DA10}"/>
                </a:ext>
              </a:extLst>
            </p:cNvPr>
            <p:cNvSpPr txBox="1"/>
            <p:nvPr/>
          </p:nvSpPr>
          <p:spPr>
            <a:xfrm>
              <a:off x="3692836" y="3550135"/>
              <a:ext cx="18420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Part One</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sp>
          <p:nvSpPr>
            <p:cNvPr id="22" name="矩形 21">
              <a:extLst>
                <a:ext uri="{FF2B5EF4-FFF2-40B4-BE49-F238E27FC236}">
                  <a16:creationId xmlns:a16="http://schemas.microsoft.com/office/drawing/2014/main" id="{BC8E464B-DDD8-4541-83DA-93535D726A4A}"/>
                </a:ext>
              </a:extLst>
            </p:cNvPr>
            <p:cNvSpPr/>
            <p:nvPr/>
          </p:nvSpPr>
          <p:spPr>
            <a:xfrm flipH="1">
              <a:off x="5545098" y="2388494"/>
              <a:ext cx="45719" cy="1884334"/>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sp>
          <p:nvSpPr>
            <p:cNvPr id="23" name="文本框 22">
              <a:extLst>
                <a:ext uri="{FF2B5EF4-FFF2-40B4-BE49-F238E27FC236}">
                  <a16:creationId xmlns:a16="http://schemas.microsoft.com/office/drawing/2014/main" id="{D30C0A3E-5E8E-4DA7-9708-B440A907AABA}"/>
                </a:ext>
              </a:extLst>
            </p:cNvPr>
            <p:cNvSpPr txBox="1"/>
            <p:nvPr/>
          </p:nvSpPr>
          <p:spPr>
            <a:xfrm>
              <a:off x="5779258" y="2607358"/>
              <a:ext cx="296166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6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UI</a:t>
              </a:r>
              <a:r>
                <a:rPr kumimoji="0" lang="zh-CN" altLang="en-US" sz="4400" b="1" i="0" u="none" strike="noStrike" kern="1200" cap="none" spc="6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设计</a:t>
              </a:r>
            </a:p>
          </p:txBody>
        </p:sp>
        <p:sp>
          <p:nvSpPr>
            <p:cNvPr id="24" name="Rectangle 55">
              <a:extLst>
                <a:ext uri="{FF2B5EF4-FFF2-40B4-BE49-F238E27FC236}">
                  <a16:creationId xmlns:a16="http://schemas.microsoft.com/office/drawing/2014/main" id="{7439C332-92D7-4AA8-BD50-E68EA6C98C76}"/>
                </a:ext>
              </a:extLst>
            </p:cNvPr>
            <p:cNvSpPr/>
            <p:nvPr/>
          </p:nvSpPr>
          <p:spPr>
            <a:xfrm>
              <a:off x="5836649" y="3376582"/>
              <a:ext cx="4315757" cy="324448"/>
            </a:xfrm>
            <a:prstGeom prst="rect">
              <a:avLst/>
            </a:prstGeom>
          </p:spPr>
          <p:txBody>
            <a:bodyPr wrap="square">
              <a:spAutoFit/>
            </a:bodyPr>
            <a:lstStyle/>
            <a:p>
              <a:pPr lvl="0">
                <a:lnSpc>
                  <a:spcPts val="2200"/>
                </a:lnSpc>
                <a:defRPr/>
              </a:pPr>
              <a:r>
                <a:rPr kumimoji="0" lang="zh-CN" altLang="en-US" sz="80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cs typeface="Segoe UI Light" panose="020B0502040204020203" pitchFamily="34" charset="0"/>
                  <a:sym typeface="Century Gothic" panose="020B0502020202020204" pitchFamily="34" charset="0"/>
                </a:rPr>
                <a:t>软件整体设计</a:t>
              </a:r>
              <a:endParaRPr kumimoji="0" lang="en-US" sz="80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cs typeface="Segoe UI Light" panose="020B0502040204020203" pitchFamily="34" charset="0"/>
                <a:sym typeface="Century Gothic" panose="020B0502020202020204" pitchFamily="34" charset="0"/>
              </a:endParaRPr>
            </a:p>
          </p:txBody>
        </p:sp>
        <p:sp>
          <p:nvSpPr>
            <p:cNvPr id="25" name="文本框 24">
              <a:extLst>
                <a:ext uri="{FF2B5EF4-FFF2-40B4-BE49-F238E27FC236}">
                  <a16:creationId xmlns:a16="http://schemas.microsoft.com/office/drawing/2014/main" id="{B922F08B-A0CA-49F2-9223-95800CB142DD}"/>
                </a:ext>
              </a:extLst>
            </p:cNvPr>
            <p:cNvSpPr txBox="1"/>
            <p:nvPr/>
          </p:nvSpPr>
          <p:spPr>
            <a:xfrm>
              <a:off x="3703025" y="2564903"/>
              <a:ext cx="184207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1</a:t>
              </a:r>
              <a:endParaRPr kumimoji="0" lang="zh-CN" altLang="en-US" sz="60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grpSp>
    </p:spTree>
    <p:extLst>
      <p:ext uri="{BB962C8B-B14F-4D97-AF65-F5344CB8AC3E}">
        <p14:creationId xmlns:p14="http://schemas.microsoft.com/office/powerpoint/2010/main" val="937784724"/>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750"/>
                                        <p:tgtEl>
                                          <p:spTgt spid="9"/>
                                        </p:tgtEl>
                                      </p:cBhvr>
                                    </p:animEffect>
                                  </p:childTnLst>
                                </p:cTn>
                              </p:par>
                            </p:childTnLst>
                          </p:cTn>
                        </p:par>
                        <p:par>
                          <p:cTn id="11" fill="hold">
                            <p:stCondLst>
                              <p:cond delay="750"/>
                            </p:stCondLst>
                            <p:childTnLst>
                              <p:par>
                                <p:cTn id="12" presetID="53" presetClass="entr" presetSubtype="16"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750" fill="hold"/>
                                        <p:tgtEl>
                                          <p:spTgt spid="27"/>
                                        </p:tgtEl>
                                        <p:attrNameLst>
                                          <p:attrName>ppt_w</p:attrName>
                                        </p:attrNameLst>
                                      </p:cBhvr>
                                      <p:tavLst>
                                        <p:tav tm="0">
                                          <p:val>
                                            <p:fltVal val="0"/>
                                          </p:val>
                                        </p:tav>
                                        <p:tav tm="100000">
                                          <p:val>
                                            <p:strVal val="#ppt_w"/>
                                          </p:val>
                                        </p:tav>
                                      </p:tavLst>
                                    </p:anim>
                                    <p:anim calcmode="lin" valueType="num">
                                      <p:cBhvr>
                                        <p:cTn id="15" dur="750" fill="hold"/>
                                        <p:tgtEl>
                                          <p:spTgt spid="27"/>
                                        </p:tgtEl>
                                        <p:attrNameLst>
                                          <p:attrName>ppt_h</p:attrName>
                                        </p:attrNameLst>
                                      </p:cBhvr>
                                      <p:tavLst>
                                        <p:tav tm="0">
                                          <p:val>
                                            <p:fltVal val="0"/>
                                          </p:val>
                                        </p:tav>
                                        <p:tav tm="100000">
                                          <p:val>
                                            <p:strVal val="#ppt_h"/>
                                          </p:val>
                                        </p:tav>
                                      </p:tavLst>
                                    </p:anim>
                                    <p:animEffect transition="in" filter="fade">
                                      <p:cBhvr>
                                        <p:cTn id="16"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01</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err="1">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ui</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设计</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grpSp>
        <p:nvGrpSpPr>
          <p:cNvPr id="2" name="组合 1">
            <a:extLst>
              <a:ext uri="{FF2B5EF4-FFF2-40B4-BE49-F238E27FC236}">
                <a16:creationId xmlns:a16="http://schemas.microsoft.com/office/drawing/2014/main" id="{4E4CEFA6-76F4-4D83-8606-B8CFEB0AE344}"/>
              </a:ext>
            </a:extLst>
          </p:cNvPr>
          <p:cNvGrpSpPr/>
          <p:nvPr/>
        </p:nvGrpSpPr>
        <p:grpSpPr>
          <a:xfrm>
            <a:off x="4021632" y="1571425"/>
            <a:ext cx="4696213" cy="1634901"/>
            <a:chOff x="1410610" y="4342277"/>
            <a:chExt cx="4696213" cy="1634901"/>
          </a:xfrm>
        </p:grpSpPr>
        <p:sp>
          <p:nvSpPr>
            <p:cNvPr id="19" name="矩形 18">
              <a:extLst>
                <a:ext uri="{FF2B5EF4-FFF2-40B4-BE49-F238E27FC236}">
                  <a16:creationId xmlns:a16="http://schemas.microsoft.com/office/drawing/2014/main" id="{854F8FA7-D2EA-4346-9BC2-03C2B1A1CAF3}"/>
                </a:ext>
              </a:extLst>
            </p:cNvPr>
            <p:cNvSpPr/>
            <p:nvPr/>
          </p:nvSpPr>
          <p:spPr>
            <a:xfrm>
              <a:off x="1432358" y="4915519"/>
              <a:ext cx="4403467" cy="357790"/>
            </a:xfrm>
            <a:prstGeom prst="rect">
              <a:avLst/>
            </a:prstGeom>
          </p:spPr>
          <p:txBody>
            <a:bodyPr wrap="square">
              <a:spAutoFit/>
            </a:bodyPr>
            <a:lstStyle/>
            <a:p>
              <a:pPr>
                <a:lnSpc>
                  <a:spcPts val="2200"/>
                </a:lnSpc>
              </a:pPr>
              <a:endParaRPr lang="zh-CN" altLang="zh-CN" sz="14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sp>
          <p:nvSpPr>
            <p:cNvPr id="20" name="Rectangle 55">
              <a:extLst>
                <a:ext uri="{FF2B5EF4-FFF2-40B4-BE49-F238E27FC236}">
                  <a16:creationId xmlns:a16="http://schemas.microsoft.com/office/drawing/2014/main" id="{06E42CDD-56E5-419D-BAE0-2E56C898D4B1}"/>
                </a:ext>
              </a:extLst>
            </p:cNvPr>
            <p:cNvSpPr/>
            <p:nvPr/>
          </p:nvSpPr>
          <p:spPr>
            <a:xfrm>
              <a:off x="1410610" y="4342277"/>
              <a:ext cx="2752104" cy="523220"/>
            </a:xfrm>
            <a:prstGeom prst="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spc="300" dirty="0">
                  <a:solidFill>
                    <a:schemeClr val="tx1">
                      <a:lumMod val="75000"/>
                      <a:lumOff val="25000"/>
                    </a:schemeClr>
                  </a:solidFill>
                  <a:latin typeface="三极极黑简体" panose="00000505000000000000" pitchFamily="2" charset="-122"/>
                  <a:ea typeface="三极极黑简体" panose="00000505000000000000" pitchFamily="2" charset="-122"/>
                  <a:sym typeface="Century Gothic" panose="020B0502020202020204" pitchFamily="34" charset="0"/>
                </a:rPr>
                <a:t>登录</a:t>
              </a:r>
              <a:endParaRPr lang="en-US" sz="2400" b="1" spc="300" dirty="0">
                <a:solidFill>
                  <a:schemeClr val="tx1">
                    <a:lumMod val="75000"/>
                    <a:lumOff val="25000"/>
                  </a:schemeClr>
                </a:solidFill>
                <a:latin typeface="三极极黑简体" panose="00000505000000000000" pitchFamily="2" charset="-122"/>
                <a:ea typeface="三极极黑简体" panose="00000505000000000000" pitchFamily="2" charset="-122"/>
                <a:sym typeface="Century Gothic" panose="020B0502020202020204" pitchFamily="34" charset="0"/>
              </a:endParaRPr>
            </a:p>
          </p:txBody>
        </p:sp>
        <p:sp>
          <p:nvSpPr>
            <p:cNvPr id="21" name="Rectangle 55">
              <a:extLst>
                <a:ext uri="{FF2B5EF4-FFF2-40B4-BE49-F238E27FC236}">
                  <a16:creationId xmlns:a16="http://schemas.microsoft.com/office/drawing/2014/main" id="{9AD916E6-CD26-4945-997B-0D76DDC00798}"/>
                </a:ext>
              </a:extLst>
            </p:cNvPr>
            <p:cNvSpPr/>
            <p:nvPr/>
          </p:nvSpPr>
          <p:spPr>
            <a:xfrm>
              <a:off x="3354719" y="5453958"/>
              <a:ext cx="2752104" cy="523220"/>
            </a:xfrm>
            <a:prstGeom prst="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spc="300" dirty="0">
                  <a:solidFill>
                    <a:schemeClr val="tx1">
                      <a:lumMod val="75000"/>
                      <a:lumOff val="25000"/>
                    </a:schemeClr>
                  </a:solidFill>
                  <a:latin typeface="三极极黑简体" panose="00000505000000000000" pitchFamily="2" charset="-122"/>
                  <a:ea typeface="三极极黑简体" panose="00000505000000000000" pitchFamily="2" charset="-122"/>
                  <a:sym typeface="Century Gothic" panose="020B0502020202020204" pitchFamily="34" charset="0"/>
                </a:rPr>
                <a:t>注册</a:t>
              </a:r>
              <a:endParaRPr lang="en-US" sz="2400" b="1" spc="300" dirty="0">
                <a:solidFill>
                  <a:schemeClr val="tx1">
                    <a:lumMod val="75000"/>
                    <a:lumOff val="25000"/>
                  </a:schemeClr>
                </a:solidFill>
                <a:latin typeface="三极极黑简体" panose="00000505000000000000" pitchFamily="2" charset="-122"/>
                <a:ea typeface="三极极黑简体" panose="00000505000000000000" pitchFamily="2" charset="-122"/>
                <a:sym typeface="Century Gothic" panose="020B0502020202020204" pitchFamily="34" charset="0"/>
              </a:endParaRPr>
            </a:p>
          </p:txBody>
        </p:sp>
      </p:grpSp>
      <p:pic>
        <p:nvPicPr>
          <p:cNvPr id="4" name="图片 3">
            <a:extLst>
              <a:ext uri="{FF2B5EF4-FFF2-40B4-BE49-F238E27FC236}">
                <a16:creationId xmlns:a16="http://schemas.microsoft.com/office/drawing/2014/main" id="{3214A477-58FE-4268-A30F-16F9C54FEC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633" y="987058"/>
            <a:ext cx="2568195" cy="5421745"/>
          </a:xfrm>
          <a:prstGeom prst="rect">
            <a:avLst/>
          </a:prstGeom>
        </p:spPr>
      </p:pic>
      <p:pic>
        <p:nvPicPr>
          <p:cNvPr id="22" name="图片 21">
            <a:extLst>
              <a:ext uri="{FF2B5EF4-FFF2-40B4-BE49-F238E27FC236}">
                <a16:creationId xmlns:a16="http://schemas.microsoft.com/office/drawing/2014/main" id="{5F6006BE-D0E8-4914-97E2-856A66514A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1793" y="843479"/>
            <a:ext cx="2568195" cy="5421745"/>
          </a:xfrm>
          <a:prstGeom prst="rect">
            <a:avLst/>
          </a:prstGeom>
        </p:spPr>
      </p:pic>
    </p:spTree>
    <p:extLst>
      <p:ext uri="{BB962C8B-B14F-4D97-AF65-F5344CB8AC3E}">
        <p14:creationId xmlns:p14="http://schemas.microsoft.com/office/powerpoint/2010/main" val="4183408212"/>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par>
                          <p:cTn id="14" fill="hold">
                            <p:stCondLst>
                              <p:cond delay="1500"/>
                            </p:stCondLst>
                            <p:childTnLst>
                              <p:par>
                                <p:cTn id="15" presetID="14" presetClass="entr" presetSubtype="1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01</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r>
              <a:rPr kumimoji="0" lang="en-US" altLang="zh-CN" sz="2800" b="1" i="0" u="none" strike="noStrike" kern="1200" cap="none" spc="300" normalizeH="0" baseline="0" noProof="0" dirty="0" err="1">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ui</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设计</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pic>
        <p:nvPicPr>
          <p:cNvPr id="3" name="图片 2">
            <a:extLst>
              <a:ext uri="{FF2B5EF4-FFF2-40B4-BE49-F238E27FC236}">
                <a16:creationId xmlns:a16="http://schemas.microsoft.com/office/drawing/2014/main" id="{5D6E676E-E09A-4717-8BCC-2E04DEA30F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69" y="1141905"/>
            <a:ext cx="2526631" cy="5334000"/>
          </a:xfrm>
          <a:prstGeom prst="rect">
            <a:avLst/>
          </a:prstGeom>
        </p:spPr>
      </p:pic>
      <p:pic>
        <p:nvPicPr>
          <p:cNvPr id="8" name="图片 7">
            <a:extLst>
              <a:ext uri="{FF2B5EF4-FFF2-40B4-BE49-F238E27FC236}">
                <a16:creationId xmlns:a16="http://schemas.microsoft.com/office/drawing/2014/main" id="{5BA0A5D0-BBA5-4CE4-9D74-F436E48DFE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8502" y="1128321"/>
            <a:ext cx="2533066" cy="5347584"/>
          </a:xfrm>
          <a:prstGeom prst="rect">
            <a:avLst/>
          </a:prstGeom>
        </p:spPr>
      </p:pic>
      <p:pic>
        <p:nvPicPr>
          <p:cNvPr id="10" name="图片 9">
            <a:extLst>
              <a:ext uri="{FF2B5EF4-FFF2-40B4-BE49-F238E27FC236}">
                <a16:creationId xmlns:a16="http://schemas.microsoft.com/office/drawing/2014/main" id="{215E2E9F-8218-4F11-A40F-258BD75978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9912" y="1128319"/>
            <a:ext cx="2533066" cy="5347584"/>
          </a:xfrm>
          <a:prstGeom prst="rect">
            <a:avLst/>
          </a:prstGeom>
        </p:spPr>
      </p:pic>
      <p:pic>
        <p:nvPicPr>
          <p:cNvPr id="15" name="图片 14">
            <a:extLst>
              <a:ext uri="{FF2B5EF4-FFF2-40B4-BE49-F238E27FC236}">
                <a16:creationId xmlns:a16="http://schemas.microsoft.com/office/drawing/2014/main" id="{C7A04F3E-4BF7-4B8F-AADF-2588E6C5B5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97980" y="1128320"/>
            <a:ext cx="2533065" cy="5347583"/>
          </a:xfrm>
          <a:prstGeom prst="rect">
            <a:avLst/>
          </a:prstGeom>
        </p:spPr>
      </p:pic>
    </p:spTree>
    <p:extLst>
      <p:ext uri="{BB962C8B-B14F-4D97-AF65-F5344CB8AC3E}">
        <p14:creationId xmlns:p14="http://schemas.microsoft.com/office/powerpoint/2010/main" val="1459127599"/>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034213" cy="3105275"/>
          </a:xfrm>
          <a:prstGeom prst="rect">
            <a:avLst/>
          </a:prstGeom>
          <a:effectLst>
            <a:outerShdw blurRad="228600" dist="38100" dir="5400000" sx="101000" sy="101000" algn="t" rotWithShape="0">
              <a:schemeClr val="tx1">
                <a:lumMod val="50000"/>
                <a:lumOff val="50000"/>
                <a:alpha val="29000"/>
              </a:schemeClr>
            </a:outerShdw>
          </a:effectLst>
        </p:spPr>
      </p:pic>
      <p:pic>
        <p:nvPicPr>
          <p:cNvPr id="9" name="图片 8">
            <a:extLst>
              <a:ext uri="{FF2B5EF4-FFF2-40B4-BE49-F238E27FC236}">
                <a16:creationId xmlns:a16="http://schemas.microsoft.com/office/drawing/2014/main" id="{A31180CA-AA5A-489F-9E9E-56809EA5A7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6783" y="4272828"/>
            <a:ext cx="8095217" cy="2585172"/>
          </a:xfrm>
          <a:prstGeom prst="rect">
            <a:avLst/>
          </a:prstGeom>
          <a:effectLst>
            <a:outerShdw blurRad="228600" dist="38100" dir="16200000" sx="101000" sy="101000" rotWithShape="0">
              <a:schemeClr val="tx1">
                <a:lumMod val="50000"/>
                <a:lumOff val="50000"/>
                <a:alpha val="29000"/>
              </a:schemeClr>
            </a:outerShdw>
          </a:effectLst>
        </p:spPr>
      </p:pic>
      <p:grpSp>
        <p:nvGrpSpPr>
          <p:cNvPr id="27" name="组合 26">
            <a:extLst>
              <a:ext uri="{FF2B5EF4-FFF2-40B4-BE49-F238E27FC236}">
                <a16:creationId xmlns:a16="http://schemas.microsoft.com/office/drawing/2014/main" id="{FB51F957-F144-402D-8003-B31023EC7F02}"/>
              </a:ext>
            </a:extLst>
          </p:cNvPr>
          <p:cNvGrpSpPr/>
          <p:nvPr/>
        </p:nvGrpSpPr>
        <p:grpSpPr>
          <a:xfrm>
            <a:off x="3115319" y="2388494"/>
            <a:ext cx="6459570" cy="1884334"/>
            <a:chOff x="3692836" y="2388494"/>
            <a:chExt cx="6459570" cy="1884334"/>
          </a:xfrm>
        </p:grpSpPr>
        <p:sp>
          <p:nvSpPr>
            <p:cNvPr id="21" name="文本框 20">
              <a:extLst>
                <a:ext uri="{FF2B5EF4-FFF2-40B4-BE49-F238E27FC236}">
                  <a16:creationId xmlns:a16="http://schemas.microsoft.com/office/drawing/2014/main" id="{C09C221A-DE29-4116-A698-95B853D2DA10}"/>
                </a:ext>
              </a:extLst>
            </p:cNvPr>
            <p:cNvSpPr txBox="1"/>
            <p:nvPr/>
          </p:nvSpPr>
          <p:spPr>
            <a:xfrm>
              <a:off x="3692836" y="3550135"/>
              <a:ext cx="184207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Part TWO</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sp>
          <p:nvSpPr>
            <p:cNvPr id="22" name="矩形 21">
              <a:extLst>
                <a:ext uri="{FF2B5EF4-FFF2-40B4-BE49-F238E27FC236}">
                  <a16:creationId xmlns:a16="http://schemas.microsoft.com/office/drawing/2014/main" id="{BC8E464B-DDD8-4541-83DA-93535D726A4A}"/>
                </a:ext>
              </a:extLst>
            </p:cNvPr>
            <p:cNvSpPr/>
            <p:nvPr/>
          </p:nvSpPr>
          <p:spPr>
            <a:xfrm flipH="1">
              <a:off x="5545098" y="2388494"/>
              <a:ext cx="45719" cy="1884334"/>
            </a:xfrm>
            <a:prstGeom prst="rect">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sp>
          <p:nvSpPr>
            <p:cNvPr id="23" name="文本框 22">
              <a:extLst>
                <a:ext uri="{FF2B5EF4-FFF2-40B4-BE49-F238E27FC236}">
                  <a16:creationId xmlns:a16="http://schemas.microsoft.com/office/drawing/2014/main" id="{D30C0A3E-5E8E-4DA7-9708-B440A907AABA}"/>
                </a:ext>
              </a:extLst>
            </p:cNvPr>
            <p:cNvSpPr txBox="1"/>
            <p:nvPr/>
          </p:nvSpPr>
          <p:spPr>
            <a:xfrm>
              <a:off x="5779258" y="2607358"/>
              <a:ext cx="296166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6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功能介绍</a:t>
              </a:r>
            </a:p>
          </p:txBody>
        </p:sp>
        <p:sp>
          <p:nvSpPr>
            <p:cNvPr id="24" name="Rectangle 55">
              <a:extLst>
                <a:ext uri="{FF2B5EF4-FFF2-40B4-BE49-F238E27FC236}">
                  <a16:creationId xmlns:a16="http://schemas.microsoft.com/office/drawing/2014/main" id="{7439C332-92D7-4AA8-BD50-E68EA6C98C76}"/>
                </a:ext>
              </a:extLst>
            </p:cNvPr>
            <p:cNvSpPr/>
            <p:nvPr/>
          </p:nvSpPr>
          <p:spPr>
            <a:xfrm>
              <a:off x="5836649" y="3349286"/>
              <a:ext cx="4315757" cy="339837"/>
            </a:xfrm>
            <a:prstGeom prst="rect">
              <a:avLst/>
            </a:prstGeom>
          </p:spPr>
          <p:txBody>
            <a:bodyPr wrap="square">
              <a:spAutoFit/>
            </a:bodyPr>
            <a:lstStyle/>
            <a:p>
              <a:pPr lvl="0">
                <a:lnSpc>
                  <a:spcPts val="2200"/>
                </a:lnSpc>
                <a:defRPr/>
              </a:pPr>
              <a:r>
                <a:rPr lang="zh-CN" altLang="en-US" sz="1400" dirty="0">
                  <a:solidFill>
                    <a:schemeClr val="tx1">
                      <a:lumMod val="75000"/>
                      <a:lumOff val="25000"/>
                    </a:schemeClr>
                  </a:solidFill>
                  <a:latin typeface="三极极黑简体" panose="00000505000000000000" pitchFamily="2" charset="-122"/>
                  <a:ea typeface="三极极黑简体" panose="00000505000000000000" pitchFamily="2" charset="-122"/>
                </a:rPr>
                <a:t>软件功能介绍</a:t>
              </a:r>
              <a:endParaRPr kumimoji="0" lang="en-US" sz="80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cs typeface="Segoe UI Light" panose="020B0502040204020203" pitchFamily="34" charset="0"/>
                <a:sym typeface="Century Gothic" panose="020B0502020202020204" pitchFamily="34" charset="0"/>
              </a:endParaRPr>
            </a:p>
          </p:txBody>
        </p:sp>
        <p:sp>
          <p:nvSpPr>
            <p:cNvPr id="25" name="文本框 24">
              <a:extLst>
                <a:ext uri="{FF2B5EF4-FFF2-40B4-BE49-F238E27FC236}">
                  <a16:creationId xmlns:a16="http://schemas.microsoft.com/office/drawing/2014/main" id="{B922F08B-A0CA-49F2-9223-95800CB142DD}"/>
                </a:ext>
              </a:extLst>
            </p:cNvPr>
            <p:cNvSpPr txBox="1"/>
            <p:nvPr/>
          </p:nvSpPr>
          <p:spPr>
            <a:xfrm>
              <a:off x="3703025" y="2564903"/>
              <a:ext cx="1842073"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rPr>
                <a:t>2</a:t>
              </a:r>
              <a:endParaRPr kumimoji="0" lang="zh-CN" altLang="en-US" sz="60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Century Gothic" panose="020B0502020202020204" pitchFamily="34" charset="0"/>
              </a:endParaRPr>
            </a:p>
          </p:txBody>
        </p:sp>
      </p:grpSp>
    </p:spTree>
    <p:extLst>
      <p:ext uri="{BB962C8B-B14F-4D97-AF65-F5344CB8AC3E}">
        <p14:creationId xmlns:p14="http://schemas.microsoft.com/office/powerpoint/2010/main" val="3896044636"/>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75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750"/>
                                        <p:tgtEl>
                                          <p:spTgt spid="9"/>
                                        </p:tgtEl>
                                      </p:cBhvr>
                                    </p:animEffect>
                                  </p:childTnLst>
                                </p:cTn>
                              </p:par>
                            </p:childTnLst>
                          </p:cTn>
                        </p:par>
                        <p:par>
                          <p:cTn id="11" fill="hold">
                            <p:stCondLst>
                              <p:cond delay="750"/>
                            </p:stCondLst>
                            <p:childTnLst>
                              <p:par>
                                <p:cTn id="12" presetID="53" presetClass="entr" presetSubtype="16" fill="hold"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750" fill="hold"/>
                                        <p:tgtEl>
                                          <p:spTgt spid="27"/>
                                        </p:tgtEl>
                                        <p:attrNameLst>
                                          <p:attrName>ppt_w</p:attrName>
                                        </p:attrNameLst>
                                      </p:cBhvr>
                                      <p:tavLst>
                                        <p:tav tm="0">
                                          <p:val>
                                            <p:fltVal val="0"/>
                                          </p:val>
                                        </p:tav>
                                        <p:tav tm="100000">
                                          <p:val>
                                            <p:strVal val="#ppt_w"/>
                                          </p:val>
                                        </p:tav>
                                      </p:tavLst>
                                    </p:anim>
                                    <p:anim calcmode="lin" valueType="num">
                                      <p:cBhvr>
                                        <p:cTn id="15" dur="750" fill="hold"/>
                                        <p:tgtEl>
                                          <p:spTgt spid="27"/>
                                        </p:tgtEl>
                                        <p:attrNameLst>
                                          <p:attrName>ppt_h</p:attrName>
                                        </p:attrNameLst>
                                      </p:cBhvr>
                                      <p:tavLst>
                                        <p:tav tm="0">
                                          <p:val>
                                            <p:fltVal val="0"/>
                                          </p:val>
                                        </p:tav>
                                        <p:tav tm="100000">
                                          <p:val>
                                            <p:strVal val="#ppt_h"/>
                                          </p:val>
                                        </p:tav>
                                      </p:tavLst>
                                    </p:anim>
                                    <p:animEffect transition="in" filter="fade">
                                      <p:cBhvr>
                                        <p:cTn id="16"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83124"/>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02</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功能介绍</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grpSp>
        <p:nvGrpSpPr>
          <p:cNvPr id="19" name="组合 18">
            <a:extLst>
              <a:ext uri="{FF2B5EF4-FFF2-40B4-BE49-F238E27FC236}">
                <a16:creationId xmlns:a16="http://schemas.microsoft.com/office/drawing/2014/main" id="{7CD9F7E0-D5E2-4941-82DD-D799D8142E38}"/>
              </a:ext>
            </a:extLst>
          </p:cNvPr>
          <p:cNvGrpSpPr/>
          <p:nvPr/>
        </p:nvGrpSpPr>
        <p:grpSpPr>
          <a:xfrm>
            <a:off x="1669613" y="2517016"/>
            <a:ext cx="8852773" cy="1823967"/>
            <a:chOff x="1479370" y="4039587"/>
            <a:chExt cx="8852773" cy="1823967"/>
          </a:xfrm>
        </p:grpSpPr>
        <p:grpSp>
          <p:nvGrpSpPr>
            <p:cNvPr id="20" name="组合 19">
              <a:extLst>
                <a:ext uri="{FF2B5EF4-FFF2-40B4-BE49-F238E27FC236}">
                  <a16:creationId xmlns:a16="http://schemas.microsoft.com/office/drawing/2014/main" id="{67C8C84F-2940-44E3-90D2-9E390EB55E10}"/>
                </a:ext>
              </a:extLst>
            </p:cNvPr>
            <p:cNvGrpSpPr/>
            <p:nvPr/>
          </p:nvGrpSpPr>
          <p:grpSpPr>
            <a:xfrm>
              <a:off x="1479370" y="4039587"/>
              <a:ext cx="2128487" cy="1510205"/>
              <a:chOff x="1479370" y="3685777"/>
              <a:chExt cx="2128487" cy="1510205"/>
            </a:xfrm>
          </p:grpSpPr>
          <p:sp>
            <p:nvSpPr>
              <p:cNvPr id="33" name="文本框 32">
                <a:extLst>
                  <a:ext uri="{FF2B5EF4-FFF2-40B4-BE49-F238E27FC236}">
                    <a16:creationId xmlns:a16="http://schemas.microsoft.com/office/drawing/2014/main" id="{725EB7BB-31B1-4322-9A9D-3DEC5443A054}"/>
                  </a:ext>
                </a:extLst>
              </p:cNvPr>
              <p:cNvSpPr txBox="1"/>
              <p:nvPr/>
            </p:nvSpPr>
            <p:spPr>
              <a:xfrm>
                <a:off x="1616891" y="4481696"/>
                <a:ext cx="176736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rPr>
                  <a:t>·UI·</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endParaRPr>
              </a:p>
            </p:txBody>
          </p:sp>
          <p:sp>
            <p:nvSpPr>
              <p:cNvPr id="34" name="矩形 33">
                <a:extLst>
                  <a:ext uri="{FF2B5EF4-FFF2-40B4-BE49-F238E27FC236}">
                    <a16:creationId xmlns:a16="http://schemas.microsoft.com/office/drawing/2014/main" id="{9E9D6B25-20E3-4044-AA4F-206390EACF1C}"/>
                  </a:ext>
                </a:extLst>
              </p:cNvPr>
              <p:cNvSpPr/>
              <p:nvPr/>
            </p:nvSpPr>
            <p:spPr>
              <a:xfrm>
                <a:off x="1479370" y="4845886"/>
                <a:ext cx="2128487" cy="350096"/>
              </a:xfrm>
              <a:prstGeom prst="rect">
                <a:avLst/>
              </a:prstGeom>
            </p:spPr>
            <p:txBody>
              <a:bodyPr wrap="square">
                <a:spAutoFit/>
              </a:bodyPr>
              <a:lstStyle/>
              <a:p>
                <a:pPr algn="ctr">
                  <a:lnSpc>
                    <a:spcPts val="2200"/>
                  </a:lnSpc>
                </a:pPr>
                <a:endParaRPr lang="zh-CN"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pic>
            <p:nvPicPr>
              <p:cNvPr id="35" name="图形 34" descr="统计数据">
                <a:extLst>
                  <a:ext uri="{FF2B5EF4-FFF2-40B4-BE49-F238E27FC236}">
                    <a16:creationId xmlns:a16="http://schemas.microsoft.com/office/drawing/2014/main" id="{3E7C957D-2D0C-4438-B8A6-C55B5DBC87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33351" y="3795942"/>
                <a:ext cx="534442" cy="534442"/>
              </a:xfrm>
              <a:prstGeom prst="rect">
                <a:avLst/>
              </a:prstGeom>
            </p:spPr>
          </p:pic>
          <p:sp>
            <p:nvSpPr>
              <p:cNvPr id="36" name="椭圆 35">
                <a:extLst>
                  <a:ext uri="{FF2B5EF4-FFF2-40B4-BE49-F238E27FC236}">
                    <a16:creationId xmlns:a16="http://schemas.microsoft.com/office/drawing/2014/main" id="{FF4FDA7E-2E3B-4BF7-A0BB-1443E4B77567}"/>
                  </a:ext>
                </a:extLst>
              </p:cNvPr>
              <p:cNvSpPr/>
              <p:nvPr/>
            </p:nvSpPr>
            <p:spPr>
              <a:xfrm>
                <a:off x="2107856" y="3685777"/>
                <a:ext cx="785432" cy="785432"/>
              </a:xfrm>
              <a:prstGeom prst="ellipse">
                <a:avLst/>
              </a:prstGeom>
              <a:noFill/>
              <a:ln w="254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等线" panose="020F0502020204030204"/>
                  <a:ea typeface="等线" panose="02010600030101010101" pitchFamily="2" charset="-122"/>
                  <a:cs typeface="+mn-cs"/>
                </a:endParaRPr>
              </a:p>
            </p:txBody>
          </p:sp>
        </p:grpSp>
        <p:grpSp>
          <p:nvGrpSpPr>
            <p:cNvPr id="21" name="组合 20">
              <a:extLst>
                <a:ext uri="{FF2B5EF4-FFF2-40B4-BE49-F238E27FC236}">
                  <a16:creationId xmlns:a16="http://schemas.microsoft.com/office/drawing/2014/main" id="{D800AAA6-A31A-45B9-AABE-A954507F6CDD}"/>
                </a:ext>
              </a:extLst>
            </p:cNvPr>
            <p:cNvGrpSpPr/>
            <p:nvPr/>
          </p:nvGrpSpPr>
          <p:grpSpPr>
            <a:xfrm>
              <a:off x="4840152" y="4039587"/>
              <a:ext cx="2128484" cy="1806086"/>
              <a:chOff x="1411505" y="3685777"/>
              <a:chExt cx="2128484" cy="1806086"/>
            </a:xfrm>
          </p:grpSpPr>
          <p:sp>
            <p:nvSpPr>
              <p:cNvPr id="29" name="文本框 28">
                <a:extLst>
                  <a:ext uri="{FF2B5EF4-FFF2-40B4-BE49-F238E27FC236}">
                    <a16:creationId xmlns:a16="http://schemas.microsoft.com/office/drawing/2014/main" id="{AD568EA8-83B7-4471-9F8F-5355D604B8DF}"/>
                  </a:ext>
                </a:extLst>
              </p:cNvPr>
              <p:cNvSpPr txBox="1"/>
              <p:nvPr/>
            </p:nvSpPr>
            <p:spPr>
              <a:xfrm>
                <a:off x="1616891" y="4481217"/>
                <a:ext cx="1767362"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prstClr val="black"/>
                    </a:solidFill>
                    <a:effectLst/>
                    <a:uLnTx/>
                    <a:uFillTx/>
                    <a:latin typeface="三极极黑简体" panose="00000505000000000000" pitchFamily="2" charset="-122"/>
                    <a:ea typeface="三极极黑简体" panose="00000505000000000000" pitchFamily="2" charset="-122"/>
                  </a:defRPr>
                </a:lvl1pPr>
              </a:lstStyle>
              <a:p>
                <a:r>
                  <a:rPr lang="en-US" altLang="zh-CN" b="1" dirty="0">
                    <a:solidFill>
                      <a:schemeClr val="tx1">
                        <a:lumMod val="75000"/>
                        <a:lumOff val="25000"/>
                      </a:schemeClr>
                    </a:solidFill>
                  </a:rPr>
                  <a:t>·</a:t>
                </a:r>
                <a:r>
                  <a:rPr lang="zh-CN" altLang="en-US" b="1" dirty="0">
                    <a:solidFill>
                      <a:schemeClr val="tx1">
                        <a:lumMod val="75000"/>
                        <a:lumOff val="25000"/>
                      </a:schemeClr>
                    </a:solidFill>
                  </a:rPr>
                  <a:t>服务器</a:t>
                </a:r>
                <a:r>
                  <a:rPr lang="en-US" altLang="zh-CN" b="1" dirty="0">
                    <a:solidFill>
                      <a:schemeClr val="tx1">
                        <a:lumMod val="75000"/>
                        <a:lumOff val="25000"/>
                      </a:schemeClr>
                    </a:solidFill>
                  </a:rPr>
                  <a:t>·</a:t>
                </a:r>
                <a:endParaRPr lang="zh-CN" altLang="en-US" b="1" dirty="0">
                  <a:solidFill>
                    <a:schemeClr val="tx1">
                      <a:lumMod val="75000"/>
                      <a:lumOff val="25000"/>
                    </a:schemeClr>
                  </a:solidFill>
                </a:endParaRPr>
              </a:p>
            </p:txBody>
          </p:sp>
          <p:sp>
            <p:nvSpPr>
              <p:cNvPr id="30" name="矩形 29">
                <a:extLst>
                  <a:ext uri="{FF2B5EF4-FFF2-40B4-BE49-F238E27FC236}">
                    <a16:creationId xmlns:a16="http://schemas.microsoft.com/office/drawing/2014/main" id="{1AF2F9B9-57F1-4012-AB7B-30D32C7E567D}"/>
                  </a:ext>
                </a:extLst>
              </p:cNvPr>
              <p:cNvSpPr/>
              <p:nvPr/>
            </p:nvSpPr>
            <p:spPr>
              <a:xfrm>
                <a:off x="1411505" y="4859639"/>
                <a:ext cx="2128484" cy="632224"/>
              </a:xfrm>
              <a:prstGeom prst="rect">
                <a:avLst/>
              </a:prstGeom>
            </p:spPr>
            <p:txBody>
              <a:bodyPr wrap="square">
                <a:spAutoFit/>
              </a:bodyPr>
              <a:lstStyle/>
              <a:p>
                <a:pPr algn="ctr">
                  <a:lnSpc>
                    <a:spcPts val="2200"/>
                  </a:lnSpc>
                </a:pPr>
                <a:r>
                  <a:rPr lang="en-US" altLang="zh-CN" sz="1200" dirty="0" err="1">
                    <a:solidFill>
                      <a:schemeClr val="tx1">
                        <a:lumMod val="75000"/>
                        <a:lumOff val="25000"/>
                      </a:schemeClr>
                    </a:solidFill>
                    <a:latin typeface="字魂37号-波纹乖乖体" panose="02000000000000000000" pitchFamily="2" charset="-122"/>
                    <a:ea typeface="字魂37号-波纹乖乖体" panose="02000000000000000000" pitchFamily="2" charset="-122"/>
                  </a:rPr>
                  <a:t>gRPC</a:t>
                </a:r>
                <a:endParaRPr lang="en-US"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a:p>
                <a:pPr algn="ctr">
                  <a:lnSpc>
                    <a:spcPts val="2200"/>
                  </a:lnSpc>
                </a:pPr>
                <a:r>
                  <a:rPr lang="en-US"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Redis </a:t>
                </a:r>
                <a:r>
                  <a:rPr lang="en-US" altLang="zh-CN" sz="1200" dirty="0" err="1">
                    <a:solidFill>
                      <a:schemeClr val="tx1">
                        <a:lumMod val="75000"/>
                        <a:lumOff val="25000"/>
                      </a:schemeClr>
                    </a:solidFill>
                    <a:latin typeface="字魂37号-波纹乖乖体" panose="02000000000000000000" pitchFamily="2" charset="-122"/>
                    <a:ea typeface="字魂37号-波纹乖乖体" panose="02000000000000000000" pitchFamily="2" charset="-122"/>
                  </a:rPr>
                  <a:t>NoSql</a:t>
                </a:r>
                <a:endParaRPr lang="zh-CN"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pic>
            <p:nvPicPr>
              <p:cNvPr id="31" name="图形 30" descr="统计数据">
                <a:extLst>
                  <a:ext uri="{FF2B5EF4-FFF2-40B4-BE49-F238E27FC236}">
                    <a16:creationId xmlns:a16="http://schemas.microsoft.com/office/drawing/2014/main" id="{92EB1EE5-BC09-4150-8A10-DF378E14E3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33351" y="3795942"/>
                <a:ext cx="534442" cy="534442"/>
              </a:xfrm>
              <a:prstGeom prst="rect">
                <a:avLst/>
              </a:prstGeom>
            </p:spPr>
          </p:pic>
          <p:sp>
            <p:nvSpPr>
              <p:cNvPr id="32" name="椭圆 31">
                <a:extLst>
                  <a:ext uri="{FF2B5EF4-FFF2-40B4-BE49-F238E27FC236}">
                    <a16:creationId xmlns:a16="http://schemas.microsoft.com/office/drawing/2014/main" id="{1C17557B-A6D4-42FB-A8D1-BE77936876EB}"/>
                  </a:ext>
                </a:extLst>
              </p:cNvPr>
              <p:cNvSpPr/>
              <p:nvPr/>
            </p:nvSpPr>
            <p:spPr>
              <a:xfrm>
                <a:off x="2107856" y="3685777"/>
                <a:ext cx="785432" cy="785432"/>
              </a:xfrm>
              <a:prstGeom prst="ellipse">
                <a:avLst/>
              </a:prstGeom>
              <a:noFill/>
              <a:ln w="254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等线" panose="020F0502020204030204"/>
                  <a:ea typeface="等线" panose="02010600030101010101" pitchFamily="2" charset="-122"/>
                  <a:cs typeface="+mn-cs"/>
                </a:endParaRPr>
              </a:p>
            </p:txBody>
          </p:sp>
        </p:grpSp>
        <p:grpSp>
          <p:nvGrpSpPr>
            <p:cNvPr id="22" name="组合 21">
              <a:extLst>
                <a:ext uri="{FF2B5EF4-FFF2-40B4-BE49-F238E27FC236}">
                  <a16:creationId xmlns:a16="http://schemas.microsoft.com/office/drawing/2014/main" id="{9888E768-636A-4ED3-9BCD-63DECBCA2452}"/>
                </a:ext>
              </a:extLst>
            </p:cNvPr>
            <p:cNvGrpSpPr/>
            <p:nvPr/>
          </p:nvGrpSpPr>
          <p:grpSpPr>
            <a:xfrm>
              <a:off x="8318451" y="4039587"/>
              <a:ext cx="2013692" cy="1510216"/>
              <a:chOff x="1461158" y="3685777"/>
              <a:chExt cx="2013692" cy="1510216"/>
            </a:xfrm>
          </p:grpSpPr>
          <p:sp>
            <p:nvSpPr>
              <p:cNvPr id="25" name="文本框 24">
                <a:extLst>
                  <a:ext uri="{FF2B5EF4-FFF2-40B4-BE49-F238E27FC236}">
                    <a16:creationId xmlns:a16="http://schemas.microsoft.com/office/drawing/2014/main" id="{B0491EE4-BBEF-4D0E-A7E2-FCBF72093113}"/>
                  </a:ext>
                </a:extLst>
              </p:cNvPr>
              <p:cNvSpPr txBox="1"/>
              <p:nvPr/>
            </p:nvSpPr>
            <p:spPr>
              <a:xfrm>
                <a:off x="1616891" y="4494280"/>
                <a:ext cx="1767362" cy="400110"/>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solidFill>
                      <a:prstClr val="black"/>
                    </a:solidFill>
                    <a:effectLst/>
                    <a:uLnTx/>
                    <a:uFillTx/>
                    <a:latin typeface="三极极黑简体" panose="00000505000000000000" pitchFamily="2" charset="-122"/>
                    <a:ea typeface="三极极黑简体" panose="00000505000000000000" pitchFamily="2" charset="-122"/>
                  </a:defRPr>
                </a:lvl1pPr>
              </a:lstStyle>
              <a:p>
                <a:r>
                  <a:rPr lang="en-US" altLang="zh-CN" b="1" dirty="0">
                    <a:solidFill>
                      <a:schemeClr val="tx1">
                        <a:lumMod val="75000"/>
                        <a:lumOff val="25000"/>
                      </a:schemeClr>
                    </a:solidFill>
                  </a:rPr>
                  <a:t>·</a:t>
                </a:r>
                <a:r>
                  <a:rPr lang="zh-CN" altLang="en-US" b="1" dirty="0">
                    <a:solidFill>
                      <a:schemeClr val="tx1">
                        <a:lumMod val="75000"/>
                        <a:lumOff val="25000"/>
                      </a:schemeClr>
                    </a:solidFill>
                  </a:rPr>
                  <a:t>消息推送</a:t>
                </a:r>
                <a:r>
                  <a:rPr lang="en-US" altLang="zh-CN" b="1" dirty="0">
                    <a:solidFill>
                      <a:schemeClr val="tx1">
                        <a:lumMod val="75000"/>
                        <a:lumOff val="25000"/>
                      </a:schemeClr>
                    </a:solidFill>
                  </a:rPr>
                  <a:t>·</a:t>
                </a:r>
                <a:endParaRPr lang="zh-CN" altLang="en-US" b="1" dirty="0">
                  <a:solidFill>
                    <a:schemeClr val="tx1">
                      <a:lumMod val="75000"/>
                      <a:lumOff val="25000"/>
                    </a:schemeClr>
                  </a:solidFill>
                </a:endParaRPr>
              </a:p>
            </p:txBody>
          </p:sp>
          <p:sp>
            <p:nvSpPr>
              <p:cNvPr id="26" name="矩形 25">
                <a:extLst>
                  <a:ext uri="{FF2B5EF4-FFF2-40B4-BE49-F238E27FC236}">
                    <a16:creationId xmlns:a16="http://schemas.microsoft.com/office/drawing/2014/main" id="{BE015CFC-300E-4960-BD03-7C2EB827546C}"/>
                  </a:ext>
                </a:extLst>
              </p:cNvPr>
              <p:cNvSpPr/>
              <p:nvPr/>
            </p:nvSpPr>
            <p:spPr>
              <a:xfrm>
                <a:off x="1461158" y="4845897"/>
                <a:ext cx="2013692" cy="350096"/>
              </a:xfrm>
              <a:prstGeom prst="rect">
                <a:avLst/>
              </a:prstGeom>
            </p:spPr>
            <p:txBody>
              <a:bodyPr wrap="square">
                <a:spAutoFit/>
              </a:bodyPr>
              <a:lstStyle/>
              <a:p>
                <a:pPr algn="ctr">
                  <a:lnSpc>
                    <a:spcPts val="2200"/>
                  </a:lnSpc>
                </a:pPr>
                <a:r>
                  <a:rPr lang="en-US" altLang="zh-CN" sz="1200" dirty="0" err="1">
                    <a:solidFill>
                      <a:schemeClr val="tx1">
                        <a:lumMod val="75000"/>
                        <a:lumOff val="25000"/>
                      </a:schemeClr>
                    </a:solidFill>
                    <a:latin typeface="字魂37号-波纹乖乖体" panose="02000000000000000000" pitchFamily="2" charset="-122"/>
                    <a:ea typeface="字魂37号-波纹乖乖体" panose="02000000000000000000" pitchFamily="2" charset="-122"/>
                  </a:rPr>
                  <a:t>mqtt</a:t>
                </a:r>
                <a:endParaRPr lang="zh-CN"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pic>
            <p:nvPicPr>
              <p:cNvPr id="27" name="图形 26" descr="统计数据">
                <a:extLst>
                  <a:ext uri="{FF2B5EF4-FFF2-40B4-BE49-F238E27FC236}">
                    <a16:creationId xmlns:a16="http://schemas.microsoft.com/office/drawing/2014/main" id="{74DB82FC-7F3C-4FE9-9B95-0CE5D768EE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33351" y="3795942"/>
                <a:ext cx="534442" cy="534442"/>
              </a:xfrm>
              <a:prstGeom prst="rect">
                <a:avLst/>
              </a:prstGeom>
            </p:spPr>
          </p:pic>
          <p:sp>
            <p:nvSpPr>
              <p:cNvPr id="28" name="椭圆 27">
                <a:extLst>
                  <a:ext uri="{FF2B5EF4-FFF2-40B4-BE49-F238E27FC236}">
                    <a16:creationId xmlns:a16="http://schemas.microsoft.com/office/drawing/2014/main" id="{813D7737-F8F7-4459-9100-7F724F79F070}"/>
                  </a:ext>
                </a:extLst>
              </p:cNvPr>
              <p:cNvSpPr/>
              <p:nvPr/>
            </p:nvSpPr>
            <p:spPr>
              <a:xfrm>
                <a:off x="2107856" y="3685777"/>
                <a:ext cx="785432" cy="785432"/>
              </a:xfrm>
              <a:prstGeom prst="ellipse">
                <a:avLst/>
              </a:prstGeom>
              <a:noFill/>
              <a:ln w="254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等线" panose="020F0502020204030204"/>
                  <a:ea typeface="等线" panose="02010600030101010101" pitchFamily="2" charset="-122"/>
                  <a:cs typeface="+mn-cs"/>
                </a:endParaRPr>
              </a:p>
            </p:txBody>
          </p:sp>
        </p:grpSp>
        <p:cxnSp>
          <p:nvCxnSpPr>
            <p:cNvPr id="23" name="直接连接符 22">
              <a:extLst>
                <a:ext uri="{FF2B5EF4-FFF2-40B4-BE49-F238E27FC236}">
                  <a16:creationId xmlns:a16="http://schemas.microsoft.com/office/drawing/2014/main" id="{B67C08B3-FEA9-4A5C-89EA-FB4F1A2F4829}"/>
                </a:ext>
              </a:extLst>
            </p:cNvPr>
            <p:cNvCxnSpPr/>
            <p:nvPr/>
          </p:nvCxnSpPr>
          <p:spPr>
            <a:xfrm>
              <a:off x="4214896" y="4039587"/>
              <a:ext cx="0" cy="1823967"/>
            </a:xfrm>
            <a:prstGeom prst="line">
              <a:avLst/>
            </a:prstGeom>
            <a:ln>
              <a:solidFill>
                <a:srgbClr val="203864"/>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91622A2-907F-447F-AFBA-28BCFA642E40}"/>
                </a:ext>
              </a:extLst>
            </p:cNvPr>
            <p:cNvCxnSpPr/>
            <p:nvPr/>
          </p:nvCxnSpPr>
          <p:spPr>
            <a:xfrm>
              <a:off x="7643543" y="4039587"/>
              <a:ext cx="0" cy="1823967"/>
            </a:xfrm>
            <a:prstGeom prst="line">
              <a:avLst/>
            </a:prstGeom>
            <a:ln>
              <a:solidFill>
                <a:srgbClr val="203864"/>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2935895"/>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02</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lang="zh-CN" altLang="en-US" sz="2800" b="1" spc="300" dirty="0">
                <a:solidFill>
                  <a:schemeClr val="tx1">
                    <a:lumMod val="75000"/>
                    <a:lumOff val="25000"/>
                  </a:schemeClr>
                </a:solidFill>
                <a:latin typeface="三极极黑简体" panose="00000505000000000000" pitchFamily="2" charset="-122"/>
                <a:ea typeface="三极极黑简体" panose="00000505000000000000" pitchFamily="2" charset="-122"/>
                <a:sym typeface="Source Han Serif SC" panose="02020400000000000000" pitchFamily="18" charset="-122"/>
              </a:rPr>
              <a:t>功能介绍</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grpSp>
        <p:nvGrpSpPr>
          <p:cNvPr id="14" name="组合 13">
            <a:extLst>
              <a:ext uri="{FF2B5EF4-FFF2-40B4-BE49-F238E27FC236}">
                <a16:creationId xmlns:a16="http://schemas.microsoft.com/office/drawing/2014/main" id="{AFBDE555-09DF-439C-8DB9-5A872A9DE8B1}"/>
              </a:ext>
            </a:extLst>
          </p:cNvPr>
          <p:cNvGrpSpPr/>
          <p:nvPr/>
        </p:nvGrpSpPr>
        <p:grpSpPr>
          <a:xfrm>
            <a:off x="1135657" y="2495065"/>
            <a:ext cx="4970510" cy="556327"/>
            <a:chOff x="-190315" y="2097872"/>
            <a:chExt cx="5159842" cy="577976"/>
          </a:xfrm>
        </p:grpSpPr>
        <p:sp>
          <p:nvSpPr>
            <p:cNvPr id="45" name="TextBox 99">
              <a:extLst>
                <a:ext uri="{FF2B5EF4-FFF2-40B4-BE49-F238E27FC236}">
                  <a16:creationId xmlns:a16="http://schemas.microsoft.com/office/drawing/2014/main" id="{A11F4A97-EF68-417C-A5F9-398502D45E0B}"/>
                </a:ext>
              </a:extLst>
            </p:cNvPr>
            <p:cNvSpPr txBox="1"/>
            <p:nvPr/>
          </p:nvSpPr>
          <p:spPr>
            <a:xfrm>
              <a:off x="-190315" y="2292244"/>
              <a:ext cx="1308767" cy="383604"/>
            </a:xfrm>
            <a:prstGeom prst="rect">
              <a:avLst/>
            </a:prstGeom>
            <a:noFill/>
          </p:spPr>
          <p:txBody>
            <a:bodyPr wrap="none" anchor="ctr">
              <a:normAutofit/>
            </a:bodyPr>
            <a:lstStyle>
              <a:defPPr>
                <a:defRPr lang="zh-CN"/>
              </a:defPPr>
              <a:lvl1pPr algn="ctr" defTabSz="914126" fontAlgn="base">
                <a:spcBef>
                  <a:spcPct val="0"/>
                </a:spcBef>
                <a:spcAft>
                  <a:spcPct val="0"/>
                </a:spcAft>
                <a:defRPr sz="1600" b="1">
                  <a:solidFill>
                    <a:schemeClr val="tx1">
                      <a:lumMod val="75000"/>
                      <a:lumOff val="25000"/>
                    </a:schemeClr>
                  </a:solidFill>
                  <a:latin typeface="三极极黑简体" panose="00000505000000000000" pitchFamily="2" charset="-122"/>
                  <a:ea typeface="三极极黑简体" panose="00000505000000000000" pitchFamily="2" charset="-122"/>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buFont typeface="Arial" charset="0"/>
                <a:defRPr sz="2000">
                  <a:latin typeface="Calibri" pitchFamily="34" charset="0"/>
                </a:defRPr>
              </a:lvl6pPr>
              <a:lvl7pPr>
                <a:buFont typeface="Arial" charset="0"/>
                <a:defRPr sz="2000">
                  <a:latin typeface="Calibri" pitchFamily="34" charset="0"/>
                </a:defRPr>
              </a:lvl7pPr>
              <a:lvl8pPr>
                <a:buFont typeface="Arial" charset="0"/>
                <a:defRPr sz="2000">
                  <a:latin typeface="Calibri" pitchFamily="34" charset="0"/>
                </a:defRPr>
              </a:lvl8pPr>
              <a:lvl9pPr>
                <a:buFont typeface="Arial" charset="0"/>
                <a:defRPr sz="2000">
                  <a:latin typeface="Calibri" pitchFamily="34" charset="0"/>
                </a:defRPr>
              </a:lvl9pPr>
            </a:lstStyle>
            <a:p>
              <a:r>
                <a:rPr lang="en-US" altLang="zh-CN" dirty="0" err="1"/>
                <a:t>recyclerView</a:t>
              </a:r>
              <a:endParaRPr lang="zh-CN" altLang="en-US" dirty="0"/>
            </a:p>
          </p:txBody>
        </p:sp>
        <p:sp>
          <p:nvSpPr>
            <p:cNvPr id="46" name="TextBox 100">
              <a:extLst>
                <a:ext uri="{FF2B5EF4-FFF2-40B4-BE49-F238E27FC236}">
                  <a16:creationId xmlns:a16="http://schemas.microsoft.com/office/drawing/2014/main" id="{689439AA-780B-40A5-AC29-3EBB6FA7EB53}"/>
                </a:ext>
              </a:extLst>
            </p:cNvPr>
            <p:cNvSpPr txBox="1"/>
            <p:nvPr/>
          </p:nvSpPr>
          <p:spPr>
            <a:xfrm>
              <a:off x="1127646" y="2097872"/>
              <a:ext cx="3841881" cy="363719"/>
            </a:xfrm>
            <a:prstGeom prst="rect">
              <a:avLst/>
            </a:prstGeom>
            <a:noFill/>
          </p:spPr>
          <p:txBody>
            <a:bodyPr wrap="square" rtlCol="0">
              <a:spAutoFit/>
            </a:bodyPr>
            <a:lstStyle>
              <a:defPPr>
                <a:defRPr lang="zh-CN"/>
              </a:defPPr>
              <a:lvl1pPr>
                <a:lnSpc>
                  <a:spcPts val="2200"/>
                </a:lnSpc>
                <a:defRPr sz="1200">
                  <a:solidFill>
                    <a:schemeClr val="tx1">
                      <a:lumMod val="75000"/>
                      <a:lumOff val="25000"/>
                    </a:schemeClr>
                  </a:solidFill>
                  <a:latin typeface="字魂37号-波纹乖乖体" panose="02000000000000000000" pitchFamily="2" charset="-122"/>
                  <a:ea typeface="字魂37号-波纹乖乖体" panose="02000000000000000000" pitchFamily="2" charset="-122"/>
                </a:defRPr>
              </a:lvl1pPr>
            </a:lstStyle>
            <a:p>
              <a:r>
                <a:rPr lang="zh-CN" altLang="en-US" dirty="0"/>
                <a:t>搭配</a:t>
              </a:r>
              <a:r>
                <a:rPr lang="en-US" altLang="zh-CN" dirty="0"/>
                <a:t>Adapter</a:t>
              </a:r>
              <a:r>
                <a:rPr lang="zh-CN" altLang="en-US" dirty="0"/>
                <a:t>使用，可以灵活显示我们所需要的内容</a:t>
              </a:r>
              <a:endParaRPr lang="zh-CN" altLang="zh-CN" dirty="0"/>
            </a:p>
          </p:txBody>
        </p:sp>
      </p:grpSp>
      <p:grpSp>
        <p:nvGrpSpPr>
          <p:cNvPr id="15" name="组合 14">
            <a:extLst>
              <a:ext uri="{FF2B5EF4-FFF2-40B4-BE49-F238E27FC236}">
                <a16:creationId xmlns:a16="http://schemas.microsoft.com/office/drawing/2014/main" id="{00D6E418-B876-4F06-B86D-37F9710DDA8D}"/>
              </a:ext>
            </a:extLst>
          </p:cNvPr>
          <p:cNvGrpSpPr/>
          <p:nvPr/>
        </p:nvGrpSpPr>
        <p:grpSpPr>
          <a:xfrm>
            <a:off x="1135656" y="3580110"/>
            <a:ext cx="4771751" cy="531237"/>
            <a:chOff x="-194546" y="3174339"/>
            <a:chExt cx="4953511" cy="551909"/>
          </a:xfrm>
        </p:grpSpPr>
        <p:sp>
          <p:nvSpPr>
            <p:cNvPr id="43" name="TextBox 97">
              <a:extLst>
                <a:ext uri="{FF2B5EF4-FFF2-40B4-BE49-F238E27FC236}">
                  <a16:creationId xmlns:a16="http://schemas.microsoft.com/office/drawing/2014/main" id="{39F743A0-4805-44D2-9422-B101B40BBEE8}"/>
                </a:ext>
              </a:extLst>
            </p:cNvPr>
            <p:cNvSpPr txBox="1"/>
            <p:nvPr/>
          </p:nvSpPr>
          <p:spPr>
            <a:xfrm>
              <a:off x="-194546" y="3342644"/>
              <a:ext cx="1308768" cy="383604"/>
            </a:xfrm>
            <a:prstGeom prst="rect">
              <a:avLst/>
            </a:prstGeom>
            <a:noFill/>
          </p:spPr>
          <p:txBody>
            <a:bodyPr wrap="none" anchor="ctr">
              <a:normAutofit/>
            </a:bodyPr>
            <a:lstStyle>
              <a:defPPr>
                <a:defRPr lang="zh-CN"/>
              </a:defPPr>
              <a:lvl1pPr algn="ctr" defTabSz="914126" fontAlgn="base">
                <a:spcBef>
                  <a:spcPct val="0"/>
                </a:spcBef>
                <a:spcAft>
                  <a:spcPct val="0"/>
                </a:spcAft>
                <a:defRPr sz="1600" b="1">
                  <a:solidFill>
                    <a:schemeClr val="tx1">
                      <a:lumMod val="75000"/>
                      <a:lumOff val="25000"/>
                    </a:schemeClr>
                  </a:solidFill>
                  <a:latin typeface="三极极黑简体" panose="00000505000000000000" pitchFamily="2" charset="-122"/>
                  <a:ea typeface="三极极黑简体" panose="00000505000000000000" pitchFamily="2" charset="-122"/>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buFont typeface="Arial" charset="0"/>
                <a:defRPr sz="2000">
                  <a:latin typeface="Calibri" pitchFamily="34" charset="0"/>
                </a:defRPr>
              </a:lvl6pPr>
              <a:lvl7pPr>
                <a:buFont typeface="Arial" charset="0"/>
                <a:defRPr sz="2000">
                  <a:latin typeface="Calibri" pitchFamily="34" charset="0"/>
                </a:defRPr>
              </a:lvl7pPr>
              <a:lvl8pPr>
                <a:buFont typeface="Arial" charset="0"/>
                <a:defRPr sz="2000">
                  <a:latin typeface="Calibri" pitchFamily="34" charset="0"/>
                </a:defRPr>
              </a:lvl8pPr>
              <a:lvl9pPr>
                <a:buFont typeface="Arial" charset="0"/>
                <a:defRPr sz="2000">
                  <a:latin typeface="Calibri" pitchFamily="34" charset="0"/>
                </a:defRPr>
              </a:lvl9pPr>
            </a:lstStyle>
            <a:p>
              <a:r>
                <a:rPr lang="en-US" altLang="zh-CN" dirty="0"/>
                <a:t>fragment</a:t>
              </a:r>
              <a:endParaRPr lang="zh-CN" altLang="en-US" dirty="0"/>
            </a:p>
          </p:txBody>
        </p:sp>
        <p:sp>
          <p:nvSpPr>
            <p:cNvPr id="44" name="TextBox 98">
              <a:extLst>
                <a:ext uri="{FF2B5EF4-FFF2-40B4-BE49-F238E27FC236}">
                  <a16:creationId xmlns:a16="http://schemas.microsoft.com/office/drawing/2014/main" id="{9A961F73-F28B-4591-8F72-D7C9435E6D07}"/>
                </a:ext>
              </a:extLst>
            </p:cNvPr>
            <p:cNvSpPr txBox="1"/>
            <p:nvPr/>
          </p:nvSpPr>
          <p:spPr>
            <a:xfrm>
              <a:off x="1127651" y="3174339"/>
              <a:ext cx="3631314" cy="363719"/>
            </a:xfrm>
            <a:prstGeom prst="rect">
              <a:avLst/>
            </a:prstGeom>
            <a:noFill/>
          </p:spPr>
          <p:txBody>
            <a:bodyPr wrap="square" rtlCol="0">
              <a:spAutoFit/>
            </a:bodyPr>
            <a:lstStyle/>
            <a:p>
              <a:pPr>
                <a:lnSpc>
                  <a:spcPts val="2200"/>
                </a:lnSpc>
              </a:pPr>
              <a:r>
                <a:rPr lang="zh-CN" altLang="en-US"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搭配底部导航栏，可以实现不同页面的切换</a:t>
              </a:r>
              <a:endParaRPr lang="zh-CN"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grpSp>
      <p:grpSp>
        <p:nvGrpSpPr>
          <p:cNvPr id="16" name="组合 15">
            <a:extLst>
              <a:ext uri="{FF2B5EF4-FFF2-40B4-BE49-F238E27FC236}">
                <a16:creationId xmlns:a16="http://schemas.microsoft.com/office/drawing/2014/main" id="{7F80ECC7-2DAE-4E90-BD7E-67D974C35F65}"/>
              </a:ext>
            </a:extLst>
          </p:cNvPr>
          <p:cNvGrpSpPr/>
          <p:nvPr/>
        </p:nvGrpSpPr>
        <p:grpSpPr>
          <a:xfrm>
            <a:off x="1135657" y="4854218"/>
            <a:ext cx="6505823" cy="382678"/>
            <a:chOff x="-194546" y="4498038"/>
            <a:chExt cx="4077581" cy="397570"/>
          </a:xfrm>
        </p:grpSpPr>
        <p:sp>
          <p:nvSpPr>
            <p:cNvPr id="41" name="TextBox 95">
              <a:extLst>
                <a:ext uri="{FF2B5EF4-FFF2-40B4-BE49-F238E27FC236}">
                  <a16:creationId xmlns:a16="http://schemas.microsoft.com/office/drawing/2014/main" id="{C653541D-0EE3-4AA0-8FEA-3E7F6F1A3786}"/>
                </a:ext>
              </a:extLst>
            </p:cNvPr>
            <p:cNvSpPr txBox="1"/>
            <p:nvPr/>
          </p:nvSpPr>
          <p:spPr>
            <a:xfrm>
              <a:off x="-194546" y="4498038"/>
              <a:ext cx="1308768" cy="383603"/>
            </a:xfrm>
            <a:prstGeom prst="rect">
              <a:avLst/>
            </a:prstGeom>
            <a:noFill/>
          </p:spPr>
          <p:txBody>
            <a:bodyPr wrap="none" anchor="ctr">
              <a:normAutofit/>
            </a:bodyPr>
            <a:lstStyle>
              <a:defPPr>
                <a:defRPr lang="zh-CN"/>
              </a:defPPr>
              <a:lvl1pPr algn="ctr" defTabSz="914126" fontAlgn="base">
                <a:spcBef>
                  <a:spcPct val="0"/>
                </a:spcBef>
                <a:spcAft>
                  <a:spcPct val="0"/>
                </a:spcAft>
                <a:defRPr sz="1600" b="1">
                  <a:solidFill>
                    <a:schemeClr val="tx1">
                      <a:lumMod val="75000"/>
                      <a:lumOff val="25000"/>
                    </a:schemeClr>
                  </a:solidFill>
                  <a:latin typeface="三极极黑简体" panose="00000505000000000000" pitchFamily="2" charset="-122"/>
                  <a:ea typeface="三极极黑简体" panose="00000505000000000000" pitchFamily="2" charset="-122"/>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buFont typeface="Arial" charset="0"/>
                <a:defRPr sz="2000">
                  <a:latin typeface="Calibri" pitchFamily="34" charset="0"/>
                </a:defRPr>
              </a:lvl6pPr>
              <a:lvl7pPr>
                <a:buFont typeface="Arial" charset="0"/>
                <a:defRPr sz="2000">
                  <a:latin typeface="Calibri" pitchFamily="34" charset="0"/>
                </a:defRPr>
              </a:lvl7pPr>
              <a:lvl8pPr>
                <a:buFont typeface="Arial" charset="0"/>
                <a:defRPr sz="2000">
                  <a:latin typeface="Calibri" pitchFamily="34" charset="0"/>
                </a:defRPr>
              </a:lvl8pPr>
              <a:lvl9pPr>
                <a:buFont typeface="Arial" charset="0"/>
                <a:defRPr sz="2000">
                  <a:latin typeface="Calibri" pitchFamily="34" charset="0"/>
                </a:defRPr>
              </a:lvl9pPr>
            </a:lstStyle>
            <a:p>
              <a:r>
                <a:rPr lang="en-US" altLang="zh-CN" dirty="0" err="1"/>
                <a:t>collapsingToolbarLayout</a:t>
              </a:r>
              <a:endParaRPr lang="zh-CN" altLang="en-US" dirty="0"/>
            </a:p>
          </p:txBody>
        </p:sp>
        <p:sp>
          <p:nvSpPr>
            <p:cNvPr id="42" name="TextBox 96">
              <a:extLst>
                <a:ext uri="{FF2B5EF4-FFF2-40B4-BE49-F238E27FC236}">
                  <a16:creationId xmlns:a16="http://schemas.microsoft.com/office/drawing/2014/main" id="{724F4D26-CA16-4C9E-9C05-D590DD37C99F}"/>
                </a:ext>
              </a:extLst>
            </p:cNvPr>
            <p:cNvSpPr txBox="1"/>
            <p:nvPr/>
          </p:nvSpPr>
          <p:spPr>
            <a:xfrm>
              <a:off x="1166050" y="4523895"/>
              <a:ext cx="2716985" cy="371713"/>
            </a:xfrm>
            <a:prstGeom prst="rect">
              <a:avLst/>
            </a:prstGeom>
            <a:noFill/>
          </p:spPr>
          <p:txBody>
            <a:bodyPr wrap="square" rtlCol="0">
              <a:spAutoFit/>
            </a:bodyPr>
            <a:lstStyle/>
            <a:p>
              <a:pPr>
                <a:lnSpc>
                  <a:spcPts val="2200"/>
                </a:lnSpc>
              </a:pPr>
              <a:r>
                <a:rPr lang="zh-CN" altLang="en-US"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rPr>
                <a:t>可折叠工具栏</a:t>
              </a:r>
              <a:endParaRPr lang="zh-CN" altLang="zh-CN" sz="1200" dirty="0">
                <a:solidFill>
                  <a:schemeClr val="tx1">
                    <a:lumMod val="75000"/>
                    <a:lumOff val="25000"/>
                  </a:schemeClr>
                </a:solidFill>
                <a:latin typeface="字魂37号-波纹乖乖体" panose="02000000000000000000" pitchFamily="2" charset="-122"/>
                <a:ea typeface="字魂37号-波纹乖乖体" panose="02000000000000000000" pitchFamily="2" charset="-122"/>
              </a:endParaRPr>
            </a:p>
          </p:txBody>
        </p:sp>
      </p:grpSp>
      <p:cxnSp>
        <p:nvCxnSpPr>
          <p:cNvPr id="21" name="直接箭头连接符 20">
            <a:extLst>
              <a:ext uri="{FF2B5EF4-FFF2-40B4-BE49-F238E27FC236}">
                <a16:creationId xmlns:a16="http://schemas.microsoft.com/office/drawing/2014/main" id="{F94AFD9C-1616-4159-ABF6-062A12105A04}"/>
              </a:ext>
            </a:extLst>
          </p:cNvPr>
          <p:cNvCxnSpPr>
            <a:cxnSpLocks/>
          </p:cNvCxnSpPr>
          <p:nvPr/>
        </p:nvCxnSpPr>
        <p:spPr>
          <a:xfrm>
            <a:off x="1223742" y="3132987"/>
            <a:ext cx="5294906" cy="0"/>
          </a:xfrm>
          <a:prstGeom prst="straightConnector1">
            <a:avLst/>
          </a:prstGeom>
          <a:ln w="12700">
            <a:solidFill>
              <a:schemeClr val="bg1">
                <a:lumMod val="65000"/>
              </a:schemeClr>
            </a:solidFill>
            <a:prstDash val="sysDash"/>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CC9BE40-7CFF-49FB-8086-3C4BDA7A7E44}"/>
              </a:ext>
            </a:extLst>
          </p:cNvPr>
          <p:cNvCxnSpPr/>
          <p:nvPr/>
        </p:nvCxnSpPr>
        <p:spPr>
          <a:xfrm>
            <a:off x="1223742" y="4209069"/>
            <a:ext cx="5294906" cy="0"/>
          </a:xfrm>
          <a:prstGeom prst="straightConnector1">
            <a:avLst/>
          </a:prstGeom>
          <a:ln w="12700">
            <a:solidFill>
              <a:schemeClr val="bg1">
                <a:lumMod val="65000"/>
              </a:schemeClr>
            </a:solidFill>
            <a:prstDash val="sysDash"/>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267757E-E006-47C2-8B21-F456870592D0}"/>
              </a:ext>
            </a:extLst>
          </p:cNvPr>
          <p:cNvCxnSpPr/>
          <p:nvPr/>
        </p:nvCxnSpPr>
        <p:spPr>
          <a:xfrm>
            <a:off x="1223742" y="5285153"/>
            <a:ext cx="4011497" cy="0"/>
          </a:xfrm>
          <a:prstGeom prst="straightConnector1">
            <a:avLst/>
          </a:prstGeom>
          <a:ln w="12700">
            <a:solidFill>
              <a:schemeClr val="bg1">
                <a:lumMod val="65000"/>
              </a:schemeClr>
            </a:solidFill>
            <a:prstDash val="sysDash"/>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339959"/>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par>
                          <p:cTn id="14" fill="hold">
                            <p:stCondLst>
                              <p:cond delay="1500"/>
                            </p:stCondLst>
                            <p:childTnLst>
                              <p:par>
                                <p:cTn id="15" presetID="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750" fill="hold"/>
                                        <p:tgtEl>
                                          <p:spTgt spid="14"/>
                                        </p:tgtEl>
                                        <p:attrNameLst>
                                          <p:attrName>ppt_x</p:attrName>
                                        </p:attrNameLst>
                                      </p:cBhvr>
                                      <p:tavLst>
                                        <p:tav tm="0">
                                          <p:val>
                                            <p:strVal val="0-#ppt_w/2"/>
                                          </p:val>
                                        </p:tav>
                                        <p:tav tm="100000">
                                          <p:val>
                                            <p:strVal val="#ppt_x"/>
                                          </p:val>
                                        </p:tav>
                                      </p:tavLst>
                                    </p:anim>
                                    <p:anim calcmode="lin" valueType="num">
                                      <p:cBhvr additive="base">
                                        <p:cTn id="18" dur="75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0-#ppt_w/2"/>
                                          </p:val>
                                        </p:tav>
                                        <p:tav tm="100000">
                                          <p:val>
                                            <p:strVal val="#ppt_x"/>
                                          </p:val>
                                        </p:tav>
                                      </p:tavLst>
                                    </p:anim>
                                    <p:anim calcmode="lin" valueType="num">
                                      <p:cBhvr additive="base">
                                        <p:cTn id="22" dur="750" fill="hold"/>
                                        <p:tgtEl>
                                          <p:spTgt spid="15"/>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0-#ppt_w/2"/>
                                          </p:val>
                                        </p:tav>
                                        <p:tav tm="100000">
                                          <p:val>
                                            <p:strVal val="#ppt_x"/>
                                          </p:val>
                                        </p:tav>
                                      </p:tavLst>
                                    </p:anim>
                                    <p:anim calcmode="lin" valueType="num">
                                      <p:cBhvr additive="base">
                                        <p:cTn id="26" dur="75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750" fill="hold"/>
                                        <p:tgtEl>
                                          <p:spTgt spid="21"/>
                                        </p:tgtEl>
                                        <p:attrNameLst>
                                          <p:attrName>ppt_x</p:attrName>
                                        </p:attrNameLst>
                                      </p:cBhvr>
                                      <p:tavLst>
                                        <p:tav tm="0">
                                          <p:val>
                                            <p:strVal val="0-#ppt_w/2"/>
                                          </p:val>
                                        </p:tav>
                                        <p:tav tm="100000">
                                          <p:val>
                                            <p:strVal val="#ppt_x"/>
                                          </p:val>
                                        </p:tav>
                                      </p:tavLst>
                                    </p:anim>
                                    <p:anim calcmode="lin" valueType="num">
                                      <p:cBhvr additive="base">
                                        <p:cTn id="30" dur="750" fill="hold"/>
                                        <p:tgtEl>
                                          <p:spTgt spid="21"/>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750" fill="hold"/>
                                        <p:tgtEl>
                                          <p:spTgt spid="22"/>
                                        </p:tgtEl>
                                        <p:attrNameLst>
                                          <p:attrName>ppt_x</p:attrName>
                                        </p:attrNameLst>
                                      </p:cBhvr>
                                      <p:tavLst>
                                        <p:tav tm="0">
                                          <p:val>
                                            <p:strVal val="0-#ppt_w/2"/>
                                          </p:val>
                                        </p:tav>
                                        <p:tav tm="100000">
                                          <p:val>
                                            <p:strVal val="#ppt_x"/>
                                          </p:val>
                                        </p:tav>
                                      </p:tavLst>
                                    </p:anim>
                                    <p:anim calcmode="lin" valueType="num">
                                      <p:cBhvr additive="base">
                                        <p:cTn id="34" dur="75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750" fill="hold"/>
                                        <p:tgtEl>
                                          <p:spTgt spid="24"/>
                                        </p:tgtEl>
                                        <p:attrNameLst>
                                          <p:attrName>ppt_x</p:attrName>
                                        </p:attrNameLst>
                                      </p:cBhvr>
                                      <p:tavLst>
                                        <p:tav tm="0">
                                          <p:val>
                                            <p:strVal val="0-#ppt_w/2"/>
                                          </p:val>
                                        </p:tav>
                                        <p:tav tm="100000">
                                          <p:val>
                                            <p:strVal val="#ppt_x"/>
                                          </p:val>
                                        </p:tav>
                                      </p:tavLst>
                                    </p:anim>
                                    <p:anim calcmode="lin" valueType="num">
                                      <p:cBhvr additive="base">
                                        <p:cTn id="38" dur="7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0C36B27-3378-4552-85D1-DE1B024B29FA}"/>
              </a:ext>
            </a:extLst>
          </p:cNvPr>
          <p:cNvSpPr/>
          <p:nvPr/>
        </p:nvSpPr>
        <p:spPr>
          <a:xfrm>
            <a:off x="0" y="0"/>
            <a:ext cx="12192000" cy="6858000"/>
          </a:xfrm>
          <a:prstGeom prst="rect">
            <a:avLst/>
          </a:prstGeom>
          <a:blipFill dpi="0" rotWithShape="1">
            <a:blip r:embed="rId3">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a:extLst>
              <a:ext uri="{FF2B5EF4-FFF2-40B4-BE49-F238E27FC236}">
                <a16:creationId xmlns:a16="http://schemas.microsoft.com/office/drawing/2014/main" id="{08E1EEB2-AA6D-4AAA-A3BB-FD0FB9152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1136" y="5569172"/>
            <a:ext cx="4900863" cy="1288827"/>
          </a:xfrm>
          <a:prstGeom prst="rect">
            <a:avLst/>
          </a:prstGeom>
          <a:effectLst>
            <a:outerShdw blurRad="228600" dist="38100" dir="16200000" sx="101000" sy="101000" rotWithShape="0">
              <a:schemeClr val="tx1">
                <a:lumMod val="50000"/>
                <a:lumOff val="50000"/>
                <a:alpha val="29000"/>
              </a:schemeClr>
            </a:outerShdw>
          </a:effectLst>
        </p:spPr>
      </p:pic>
      <p:pic>
        <p:nvPicPr>
          <p:cNvPr id="7" name="图片 6">
            <a:extLst>
              <a:ext uri="{FF2B5EF4-FFF2-40B4-BE49-F238E27FC236}">
                <a16:creationId xmlns:a16="http://schemas.microsoft.com/office/drawing/2014/main" id="{E897D9CC-A816-4040-8CD4-DC5353A7D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00200" cy="987058"/>
          </a:xfrm>
          <a:prstGeom prst="rect">
            <a:avLst/>
          </a:prstGeom>
          <a:effectLst>
            <a:outerShdw blurRad="228600" dist="38100" dir="5400000" sx="101000" sy="101000" algn="t" rotWithShape="0">
              <a:schemeClr val="tx1">
                <a:lumMod val="50000"/>
                <a:lumOff val="50000"/>
                <a:alpha val="29000"/>
              </a:schemeClr>
            </a:outerShdw>
          </a:effectLst>
        </p:spPr>
      </p:pic>
      <p:sp>
        <p:nvSpPr>
          <p:cNvPr id="12" name="文本框 11">
            <a:extLst>
              <a:ext uri="{FF2B5EF4-FFF2-40B4-BE49-F238E27FC236}">
                <a16:creationId xmlns:a16="http://schemas.microsoft.com/office/drawing/2014/main" id="{A24012CD-B4CC-4C11-966A-5AA480CB77E3}"/>
              </a:ext>
            </a:extLst>
          </p:cNvPr>
          <p:cNvSpPr txBox="1"/>
          <p:nvPr/>
        </p:nvSpPr>
        <p:spPr>
          <a:xfrm>
            <a:off x="496869" y="341302"/>
            <a:ext cx="606461" cy="461665"/>
          </a:xfrm>
          <a:prstGeom prst="rect">
            <a:avLst/>
          </a:prstGeom>
          <a:solidFill>
            <a:srgbClr val="203864"/>
          </a:solidFill>
        </p:spPr>
        <p:txBody>
          <a:bodyPr wrap="square" rtlCol="0">
            <a:spAutoFit/>
          </a:bodyPr>
          <a:lstStyle>
            <a:defPPr>
              <a:defRPr lang="zh-CN"/>
            </a:defPPr>
            <a:lvl1pPr algn="ctr">
              <a:defRPr sz="3600">
                <a:solidFill>
                  <a:schemeClr val="tx1">
                    <a:lumMod val="85000"/>
                    <a:lumOff val="15000"/>
                  </a:schemeClr>
                </a:solidFill>
                <a:latin typeface="三极粗极黑简体" panose="00000500000000000000" pitchFamily="2" charset="-122"/>
                <a:ea typeface="三极粗极黑简体" panose="00000500000000000000" pitchFamily="2" charset="-122"/>
              </a:defRPr>
            </a:lvl1pPr>
          </a:lstStyle>
          <a:p>
            <a:r>
              <a:rPr lang="en-US" altLang="zh-CN" sz="2400" dirty="0">
                <a:solidFill>
                  <a:schemeClr val="bg1"/>
                </a:solidFill>
                <a:effectLst>
                  <a:outerShdw blurRad="38100" dist="38100" dir="2700000" algn="tl">
                    <a:srgbClr val="000000">
                      <a:alpha val="43137"/>
                    </a:srgbClr>
                  </a:outerShdw>
                </a:effectLst>
                <a:latin typeface="三极极黑简体" panose="00000505000000000000" pitchFamily="2" charset="-122"/>
                <a:ea typeface="三极极黑简体" panose="00000505000000000000" pitchFamily="2" charset="-122"/>
                <a:sym typeface="Source Han Serif SC" panose="02020400000000000000" pitchFamily="18" charset="-122"/>
              </a:rPr>
              <a:t>02</a:t>
            </a:r>
          </a:p>
        </p:txBody>
      </p:sp>
      <p:sp>
        <p:nvSpPr>
          <p:cNvPr id="13" name="圆角矩形 8">
            <a:extLst>
              <a:ext uri="{FF2B5EF4-FFF2-40B4-BE49-F238E27FC236}">
                <a16:creationId xmlns:a16="http://schemas.microsoft.com/office/drawing/2014/main" id="{9E07B7EE-789F-43E2-858D-E935BBFA1EF1}"/>
              </a:ext>
            </a:extLst>
          </p:cNvPr>
          <p:cNvSpPr/>
          <p:nvPr/>
        </p:nvSpPr>
        <p:spPr>
          <a:xfrm>
            <a:off x="1103331" y="330399"/>
            <a:ext cx="2891154" cy="513080"/>
          </a:xfrm>
          <a:prstGeom prst="round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 </a:t>
            </a:r>
            <a:r>
              <a:rPr lang="zh-CN" altLang="en-US" sz="2800" b="1" spc="300" dirty="0">
                <a:solidFill>
                  <a:schemeClr val="tx1">
                    <a:lumMod val="75000"/>
                    <a:lumOff val="25000"/>
                  </a:schemeClr>
                </a:solidFill>
                <a:latin typeface="三极极黑简体" panose="00000505000000000000" pitchFamily="2" charset="-122"/>
                <a:ea typeface="三极极黑简体" panose="00000505000000000000" pitchFamily="2" charset="-122"/>
                <a:sym typeface="Source Han Serif SC" panose="02020400000000000000" pitchFamily="18" charset="-122"/>
              </a:rPr>
              <a:t>功能介绍</a:t>
            </a:r>
            <a:r>
              <a:rPr kumimoji="0" lang="en-US" altLang="zh-CN" sz="2800" b="1" i="0" u="none" strike="noStrike" kern="1200" cap="none" spc="300" normalizeH="0" baseline="0" noProof="0" dirty="0">
                <a:ln>
                  <a:noFill/>
                </a:ln>
                <a:solidFill>
                  <a:schemeClr val="tx1">
                    <a:lumMod val="75000"/>
                    <a:lumOff val="25000"/>
                  </a:schemeClr>
                </a:solidFill>
                <a:effectLst/>
                <a:uLnTx/>
                <a:uFillTx/>
                <a:latin typeface="三极极黑简体" panose="00000505000000000000" pitchFamily="2" charset="-122"/>
                <a:ea typeface="三极极黑简体" panose="00000505000000000000" pitchFamily="2" charset="-122"/>
                <a:sym typeface="Source Han Serif SC" panose="02020400000000000000" pitchFamily="18" charset="-122"/>
              </a:rPr>
              <a:t>]</a:t>
            </a:r>
          </a:p>
        </p:txBody>
      </p:sp>
      <p:pic>
        <p:nvPicPr>
          <p:cNvPr id="4" name="图片 3">
            <a:extLst>
              <a:ext uri="{FF2B5EF4-FFF2-40B4-BE49-F238E27FC236}">
                <a16:creationId xmlns:a16="http://schemas.microsoft.com/office/drawing/2014/main" id="{7572C980-85D5-4E0D-B4A4-46B755F60953}"/>
              </a:ext>
            </a:extLst>
          </p:cNvPr>
          <p:cNvPicPr>
            <a:picLocks noChangeAspect="1"/>
          </p:cNvPicPr>
          <p:nvPr/>
        </p:nvPicPr>
        <p:blipFill>
          <a:blip r:embed="rId6"/>
          <a:stretch>
            <a:fillRect/>
          </a:stretch>
        </p:blipFill>
        <p:spPr>
          <a:xfrm>
            <a:off x="1752600" y="4679101"/>
            <a:ext cx="8686800" cy="1733550"/>
          </a:xfrm>
          <a:prstGeom prst="rect">
            <a:avLst/>
          </a:prstGeom>
        </p:spPr>
      </p:pic>
      <p:sp>
        <p:nvSpPr>
          <p:cNvPr id="6" name="文本框 5">
            <a:extLst>
              <a:ext uri="{FF2B5EF4-FFF2-40B4-BE49-F238E27FC236}">
                <a16:creationId xmlns:a16="http://schemas.microsoft.com/office/drawing/2014/main" id="{C9F8C633-56D6-44F8-B401-0961AEA12690}"/>
              </a:ext>
            </a:extLst>
          </p:cNvPr>
          <p:cNvSpPr txBox="1"/>
          <p:nvPr/>
        </p:nvSpPr>
        <p:spPr>
          <a:xfrm>
            <a:off x="1600200" y="1376218"/>
            <a:ext cx="8763000" cy="369332"/>
          </a:xfrm>
          <a:prstGeom prst="rect">
            <a:avLst/>
          </a:prstGeom>
          <a:noFill/>
        </p:spPr>
        <p:txBody>
          <a:bodyPr wrap="square" rtlCol="0">
            <a:spAutoFit/>
          </a:bodyPr>
          <a:lstStyle/>
          <a:p>
            <a:r>
              <a:rPr lang="en-US" altLang="zh-CN" dirty="0" err="1"/>
              <a:t>gRpc</a:t>
            </a:r>
            <a:endParaRPr lang="zh-CN" altLang="en-US" dirty="0"/>
          </a:p>
        </p:txBody>
      </p:sp>
      <p:pic>
        <p:nvPicPr>
          <p:cNvPr id="24" name="图片 23">
            <a:extLst>
              <a:ext uri="{FF2B5EF4-FFF2-40B4-BE49-F238E27FC236}">
                <a16:creationId xmlns:a16="http://schemas.microsoft.com/office/drawing/2014/main" id="{AEE5C9BA-9169-4E88-861D-0E6A7F18EA74}"/>
              </a:ext>
            </a:extLst>
          </p:cNvPr>
          <p:cNvPicPr>
            <a:picLocks noChangeAspect="1"/>
          </p:cNvPicPr>
          <p:nvPr/>
        </p:nvPicPr>
        <p:blipFill>
          <a:blip r:embed="rId7"/>
          <a:stretch>
            <a:fillRect/>
          </a:stretch>
        </p:blipFill>
        <p:spPr>
          <a:xfrm>
            <a:off x="1600200" y="1745550"/>
            <a:ext cx="8763000" cy="2786792"/>
          </a:xfrm>
          <a:prstGeom prst="rect">
            <a:avLst/>
          </a:prstGeom>
        </p:spPr>
      </p:pic>
    </p:spTree>
    <p:extLst>
      <p:ext uri="{BB962C8B-B14F-4D97-AF65-F5344CB8AC3E}">
        <p14:creationId xmlns:p14="http://schemas.microsoft.com/office/powerpoint/2010/main" val="979972277"/>
      </p:ext>
    </p:extLst>
  </p:cSld>
  <p:clrMapOvr>
    <a:masterClrMapping/>
  </p:clrMapOvr>
  <mc:AlternateContent xmlns:mc="http://schemas.openxmlformats.org/markup-compatibility/2006" xmlns:p14="http://schemas.microsoft.com/office/powerpoint/2010/main">
    <mc:Choice Requires="p14">
      <p:transition spd="slow" p14:dur="17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par>
                          <p:cTn id="10" fill="hold">
                            <p:stCondLst>
                              <p:cond delay="750"/>
                            </p:stCondLst>
                            <p:childTnLst>
                              <p:par>
                                <p:cTn id="11" presetID="14" presetClass="entr" presetSubtype="1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randombar(horizontal)">
                                      <p:cBhvr>
                                        <p:cTn id="1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年终总结1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111">
      <a:dk1>
        <a:sysClr val="windowText" lastClr="000000"/>
      </a:dk1>
      <a:lt1>
        <a:sysClr val="window" lastClr="FFFFFF"/>
      </a:lt1>
      <a:dk2>
        <a:srgbClr val="44546A"/>
      </a:dk2>
      <a:lt2>
        <a:srgbClr val="E7E6E6"/>
      </a:lt2>
      <a:accent1>
        <a:srgbClr val="262626"/>
      </a:accent1>
      <a:accent2>
        <a:srgbClr val="262626"/>
      </a:accent2>
      <a:accent3>
        <a:srgbClr val="262626"/>
      </a:accent3>
      <a:accent4>
        <a:srgbClr val="262626"/>
      </a:accent4>
      <a:accent5>
        <a:srgbClr val="262626"/>
      </a:accent5>
      <a:accent6>
        <a:srgbClr val="262626"/>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2152</TotalTime>
  <Words>478</Words>
  <Application>Microsoft Office PowerPoint</Application>
  <PresentationFormat>宽屏</PresentationFormat>
  <Paragraphs>123</Paragraphs>
  <Slides>21</Slides>
  <Notes>21</Notes>
  <HiddenSlides>0</HiddenSlides>
  <MMClips>4</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21</vt:i4>
      </vt:variant>
    </vt:vector>
  </HeadingPairs>
  <TitlesOfParts>
    <vt:vector size="39" baseType="lpstr">
      <vt:lpstr>三极粗极黑简体</vt:lpstr>
      <vt:lpstr>等线</vt:lpstr>
      <vt:lpstr>Lato Regular</vt:lpstr>
      <vt:lpstr>Calibri Light</vt:lpstr>
      <vt:lpstr>包图粗黑体</vt:lpstr>
      <vt:lpstr>Arial</vt:lpstr>
      <vt:lpstr>Gill Sans</vt:lpstr>
      <vt:lpstr>三极极黑简体</vt:lpstr>
      <vt:lpstr>Abadi</vt:lpstr>
      <vt:lpstr>Calibri</vt:lpstr>
      <vt:lpstr>FontAwesome</vt:lpstr>
      <vt:lpstr>等线 Light</vt:lpstr>
      <vt:lpstr>字魂70号-灵悦黑体</vt:lpstr>
      <vt:lpstr>字魂37号-波纹乖乖体</vt:lpstr>
      <vt:lpstr>Lato Light</vt:lpstr>
      <vt:lpstr>字魂59号-创粗黑</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年终总结111</dc:title>
  <dc:creator>WIN7</dc:creator>
  <cp:lastModifiedBy>俊朗 黄</cp:lastModifiedBy>
  <cp:revision>117</cp:revision>
  <dcterms:created xsi:type="dcterms:W3CDTF">2019-11-06T07:08:11Z</dcterms:created>
  <dcterms:modified xsi:type="dcterms:W3CDTF">2020-01-05T06:44:23Z</dcterms:modified>
</cp:coreProperties>
</file>